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7" r:id="rId2"/>
    <p:sldId id="267" r:id="rId3"/>
    <p:sldId id="278" r:id="rId4"/>
    <p:sldId id="271" r:id="rId5"/>
    <p:sldId id="268" r:id="rId6"/>
    <p:sldId id="290" r:id="rId7"/>
    <p:sldId id="270" r:id="rId8"/>
    <p:sldId id="291" r:id="rId9"/>
    <p:sldId id="292" r:id="rId10"/>
    <p:sldId id="293" r:id="rId11"/>
    <p:sldId id="286" r:id="rId12"/>
    <p:sldId id="288" r:id="rId13"/>
    <p:sldId id="287" r:id="rId14"/>
    <p:sldId id="294" r:id="rId15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4" autoAdjust="0"/>
  </p:normalViewPr>
  <p:slideViewPr>
    <p:cSldViewPr snapToGrid="0">
      <p:cViewPr varScale="1">
        <p:scale>
          <a:sx n="71" d="100"/>
          <a:sy n="71" d="100"/>
        </p:scale>
        <p:origin x="859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психологічний стан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0F7-4D8D-8BC9-50C4CCD71A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0F7-4D8D-8BC9-50C4CCD71A9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0F7-4D8D-8BC9-50C4CCD71A9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0F7-4D8D-8BC9-50C4CCD71A9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Аркуш1!$A$2:$A$5</c:f>
              <c:strCache>
                <c:ptCount val="4"/>
                <c:pt idx="0">
                  <c:v>задовільний</c:v>
                </c:pt>
                <c:pt idx="1">
                  <c:v>відмінний</c:v>
                </c:pt>
                <c:pt idx="2">
                  <c:v>хороший</c:v>
                </c:pt>
                <c:pt idx="3">
                  <c:v>поганий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30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0F7-4D8D-8BC9-50C4CCD71A9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Аркуш1!$A$2</c:f>
              <c:strCache>
                <c:ptCount val="1"/>
                <c:pt idx="0">
                  <c:v>Чи ситкались Ви зі стресом?</c:v>
                </c:pt>
              </c:strCache>
            </c:strRef>
          </c:tx>
          <c:dPt>
            <c:idx val="0"/>
            <c:bubble3D val="0"/>
            <c:spPr>
              <a:gradFill flip="none" rotWithShape="1">
                <a:gsLst>
                  <a:gs pos="12219">
                    <a:srgbClr val="24AF5A"/>
                  </a:gs>
                  <a:gs pos="24886">
                    <a:srgbClr val="4AAD65"/>
                  </a:gs>
                  <a:gs pos="0">
                    <a:srgbClr val="00B050"/>
                  </a:gs>
                  <a:gs pos="46000">
                    <a:schemeClr val="accent5">
                      <a:lumMod val="95000"/>
                      <a:lumOff val="5000"/>
                    </a:schemeClr>
                  </a:gs>
                  <a:gs pos="100000">
                    <a:schemeClr val="accent5">
                      <a:lumMod val="6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2A2-4938-8F10-69D877B60A4C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4">
                      <a:lumMod val="89000"/>
                    </a:schemeClr>
                  </a:gs>
                  <a:gs pos="23000">
                    <a:schemeClr val="accent4">
                      <a:lumMod val="89000"/>
                    </a:schemeClr>
                  </a:gs>
                  <a:gs pos="69000">
                    <a:schemeClr val="accent4">
                      <a:lumMod val="75000"/>
                    </a:schemeClr>
                  </a:gs>
                  <a:gs pos="97000">
                    <a:schemeClr val="accent4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A2-4938-8F10-69D877B60A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BD-4772-B0C0-719C32D455E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Аркуш1!$B$1:$D$1</c:f>
              <c:strCache>
                <c:ptCount val="3"/>
                <c:pt idx="0">
                  <c:v>так</c:v>
                </c:pt>
                <c:pt idx="1">
                  <c:v>ні</c:v>
                </c:pt>
                <c:pt idx="2">
                  <c:v>важко відповісти</c:v>
                </c:pt>
              </c:strCache>
            </c:strRef>
          </c:cat>
          <c:val>
            <c:numRef>
              <c:f>Аркуш1!$B$2:$D$2</c:f>
              <c:numCache>
                <c:formatCode>General</c:formatCode>
                <c:ptCount val="3"/>
                <c:pt idx="0">
                  <c:v>289</c:v>
                </c:pt>
                <c:pt idx="1">
                  <c:v>250</c:v>
                </c:pt>
                <c:pt idx="2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A2-4938-8F10-69D877B60A4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20AB1F-E417-4520-BE5E-FD3FFBB3C329}" type="doc">
      <dgm:prSet loTypeId="urn:microsoft.com/office/officeart/2008/layout/VerticalCurvedList" loCatId="list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uk-UA"/>
        </a:p>
      </dgm:t>
    </dgm:pt>
    <dgm:pt modelId="{E57555E2-76CF-4173-95D2-CEE4EA23DE53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i="0" dirty="0">
              <a:effectLst/>
              <a:latin typeface="Google Sans"/>
            </a:rPr>
            <a:t>Надія 56%</a:t>
          </a:r>
          <a:endParaRPr lang="uk-UA" dirty="0"/>
        </a:p>
      </dgm:t>
    </dgm:pt>
    <dgm:pt modelId="{FE1E16BF-B8AC-4F84-83C1-E8473B9A9C4C}" type="parTrans" cxnId="{768988A3-F086-476D-B939-7100D1AF9896}">
      <dgm:prSet/>
      <dgm:spPr/>
      <dgm:t>
        <a:bodyPr/>
        <a:lstStyle/>
        <a:p>
          <a:endParaRPr lang="uk-UA"/>
        </a:p>
      </dgm:t>
    </dgm:pt>
    <dgm:pt modelId="{6C882B5A-37D8-4A7A-8081-DC61D40874D7}" type="sibTrans" cxnId="{768988A3-F086-476D-B939-7100D1AF9896}">
      <dgm:prSet/>
      <dgm:spPr/>
      <dgm:t>
        <a:bodyPr/>
        <a:lstStyle/>
        <a:p>
          <a:endParaRPr lang="uk-UA"/>
        </a:p>
      </dgm:t>
    </dgm:pt>
    <dgm:pt modelId="{B1247E63-E1D6-4CA4-B9B7-3024CCA21C72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i="0" dirty="0">
              <a:effectLst/>
              <a:latin typeface="Google Sans"/>
            </a:rPr>
            <a:t>Тривога 51%</a:t>
          </a:r>
          <a:endParaRPr lang="uk-UA" dirty="0"/>
        </a:p>
      </dgm:t>
    </dgm:pt>
    <dgm:pt modelId="{FD7F2DE8-3FC4-4C07-A088-90EB693073F4}" type="parTrans" cxnId="{27EC5C9F-5BB9-4863-BACC-B4FB9EACF84A}">
      <dgm:prSet/>
      <dgm:spPr/>
      <dgm:t>
        <a:bodyPr/>
        <a:lstStyle/>
        <a:p>
          <a:endParaRPr lang="uk-UA"/>
        </a:p>
      </dgm:t>
    </dgm:pt>
    <dgm:pt modelId="{878F5D39-A07E-4A06-BFFA-01548BF54273}" type="sibTrans" cxnId="{27EC5C9F-5BB9-4863-BACC-B4FB9EACF84A}">
      <dgm:prSet/>
      <dgm:spPr/>
      <dgm:t>
        <a:bodyPr/>
        <a:lstStyle/>
        <a:p>
          <a:endParaRPr lang="uk-UA"/>
        </a:p>
      </dgm:t>
    </dgm:pt>
    <dgm:pt modelId="{25655A11-6B78-412B-A528-B220AFD6892E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b="0" i="0" dirty="0">
              <a:effectLst/>
              <a:latin typeface="Google Sans"/>
            </a:rPr>
            <a:t>Страх 39%</a:t>
          </a:r>
          <a:endParaRPr lang="uk-UA" dirty="0"/>
        </a:p>
      </dgm:t>
    </dgm:pt>
    <dgm:pt modelId="{0A0536EE-7469-4C86-ADB1-EA0336402246}" type="parTrans" cxnId="{78BBBDC6-3D58-4A06-BBD4-803BA956EA80}">
      <dgm:prSet/>
      <dgm:spPr/>
      <dgm:t>
        <a:bodyPr/>
        <a:lstStyle/>
        <a:p>
          <a:endParaRPr lang="uk-UA"/>
        </a:p>
      </dgm:t>
    </dgm:pt>
    <dgm:pt modelId="{207448D1-F30E-459A-A936-7EADFAFE8FBC}" type="sibTrans" cxnId="{78BBBDC6-3D58-4A06-BBD4-803BA956EA80}">
      <dgm:prSet/>
      <dgm:spPr/>
      <dgm:t>
        <a:bodyPr/>
        <a:lstStyle/>
        <a:p>
          <a:endParaRPr lang="uk-UA"/>
        </a:p>
      </dgm:t>
    </dgm:pt>
    <dgm:pt modelId="{95AB3451-EE94-4726-BB6E-AA599FD8C349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dirty="0"/>
            <a:t>Оптимізм 38% </a:t>
          </a:r>
        </a:p>
      </dgm:t>
    </dgm:pt>
    <dgm:pt modelId="{BE2F307D-F3C8-492C-89BA-653A3807419B}" type="parTrans" cxnId="{4CF7CA30-29C8-4828-91FA-7097CB1F3539}">
      <dgm:prSet/>
      <dgm:spPr/>
      <dgm:t>
        <a:bodyPr/>
        <a:lstStyle/>
        <a:p>
          <a:endParaRPr lang="uk-UA"/>
        </a:p>
      </dgm:t>
    </dgm:pt>
    <dgm:pt modelId="{E0EE96B1-6B9A-432D-9B68-1871E8789BB5}" type="sibTrans" cxnId="{4CF7CA30-29C8-4828-91FA-7097CB1F3539}">
      <dgm:prSet/>
      <dgm:spPr/>
      <dgm:t>
        <a:bodyPr/>
        <a:lstStyle/>
        <a:p>
          <a:endParaRPr lang="uk-UA"/>
        </a:p>
      </dgm:t>
    </dgm:pt>
    <dgm:pt modelId="{2088E205-8446-4FB4-9F0E-546217E4FEF0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dirty="0"/>
            <a:t>Розгубленість 19%</a:t>
          </a:r>
        </a:p>
      </dgm:t>
    </dgm:pt>
    <dgm:pt modelId="{F63CEACC-F01D-407F-B51F-8DA6194A0692}" type="parTrans" cxnId="{88658D4F-82FE-40A8-8CA7-EFA9BC16BF55}">
      <dgm:prSet/>
      <dgm:spPr/>
      <dgm:t>
        <a:bodyPr/>
        <a:lstStyle/>
        <a:p>
          <a:endParaRPr lang="uk-UA"/>
        </a:p>
      </dgm:t>
    </dgm:pt>
    <dgm:pt modelId="{3E3C8721-6457-4741-B009-E4A25D93E6B8}" type="sibTrans" cxnId="{88658D4F-82FE-40A8-8CA7-EFA9BC16BF55}">
      <dgm:prSet/>
      <dgm:spPr/>
      <dgm:t>
        <a:bodyPr/>
        <a:lstStyle/>
        <a:p>
          <a:endParaRPr lang="uk-UA"/>
        </a:p>
      </dgm:t>
    </dgm:pt>
    <dgm:pt modelId="{75E7B833-E26A-45EF-9B31-A986F38E06C4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dirty="0"/>
            <a:t>Упевненість 17%</a:t>
          </a:r>
        </a:p>
      </dgm:t>
    </dgm:pt>
    <dgm:pt modelId="{F78F6CC9-D91E-427B-8EAF-A46B3BCF26D4}" type="parTrans" cxnId="{E9BA1677-BDEA-4C64-AA09-F568A3D56BF2}">
      <dgm:prSet/>
      <dgm:spPr/>
      <dgm:t>
        <a:bodyPr/>
        <a:lstStyle/>
        <a:p>
          <a:endParaRPr lang="uk-UA"/>
        </a:p>
      </dgm:t>
    </dgm:pt>
    <dgm:pt modelId="{F00C816A-F3C7-4681-A41B-BC1BDC33F62D}" type="sibTrans" cxnId="{E9BA1677-BDEA-4C64-AA09-F568A3D56BF2}">
      <dgm:prSet/>
      <dgm:spPr/>
      <dgm:t>
        <a:bodyPr/>
        <a:lstStyle/>
        <a:p>
          <a:endParaRPr lang="uk-UA"/>
        </a:p>
      </dgm:t>
    </dgm:pt>
    <dgm:pt modelId="{2577E581-64E5-4F04-829C-7FBE675F302D}" type="pres">
      <dgm:prSet presAssocID="{8420AB1F-E417-4520-BE5E-FD3FFBB3C329}" presName="Name0" presStyleCnt="0">
        <dgm:presLayoutVars>
          <dgm:chMax val="7"/>
          <dgm:chPref val="7"/>
          <dgm:dir/>
        </dgm:presLayoutVars>
      </dgm:prSet>
      <dgm:spPr/>
    </dgm:pt>
    <dgm:pt modelId="{DD50F176-C241-49C0-9E59-6CADC142326C}" type="pres">
      <dgm:prSet presAssocID="{8420AB1F-E417-4520-BE5E-FD3FFBB3C329}" presName="Name1" presStyleCnt="0"/>
      <dgm:spPr/>
    </dgm:pt>
    <dgm:pt modelId="{5E4B7486-FBBD-48FE-9A06-2E0E9BBEE474}" type="pres">
      <dgm:prSet presAssocID="{8420AB1F-E417-4520-BE5E-FD3FFBB3C329}" presName="cycle" presStyleCnt="0"/>
      <dgm:spPr/>
    </dgm:pt>
    <dgm:pt modelId="{63253630-8594-4AF3-8F48-78CB64AB62D1}" type="pres">
      <dgm:prSet presAssocID="{8420AB1F-E417-4520-BE5E-FD3FFBB3C329}" presName="srcNode" presStyleLbl="node1" presStyleIdx="0" presStyleCnt="6"/>
      <dgm:spPr/>
    </dgm:pt>
    <dgm:pt modelId="{EC56C1DD-1E0A-4750-98DE-7BE751D16878}" type="pres">
      <dgm:prSet presAssocID="{8420AB1F-E417-4520-BE5E-FD3FFBB3C329}" presName="conn" presStyleLbl="parChTrans1D2" presStyleIdx="0" presStyleCnt="1"/>
      <dgm:spPr/>
    </dgm:pt>
    <dgm:pt modelId="{3AB12FFE-7C59-463A-9EDE-98E448518C07}" type="pres">
      <dgm:prSet presAssocID="{8420AB1F-E417-4520-BE5E-FD3FFBB3C329}" presName="extraNode" presStyleLbl="node1" presStyleIdx="0" presStyleCnt="6"/>
      <dgm:spPr/>
    </dgm:pt>
    <dgm:pt modelId="{6E33CE7A-C24B-43DF-BFC4-C6507AE4CE93}" type="pres">
      <dgm:prSet presAssocID="{8420AB1F-E417-4520-BE5E-FD3FFBB3C329}" presName="dstNode" presStyleLbl="node1" presStyleIdx="0" presStyleCnt="6"/>
      <dgm:spPr/>
    </dgm:pt>
    <dgm:pt modelId="{896E6BA6-07CA-490D-A4B3-E21ED87A183D}" type="pres">
      <dgm:prSet presAssocID="{E57555E2-76CF-4173-95D2-CEE4EA23DE53}" presName="text_1" presStyleLbl="node1" presStyleIdx="0" presStyleCnt="6">
        <dgm:presLayoutVars>
          <dgm:bulletEnabled val="1"/>
        </dgm:presLayoutVars>
      </dgm:prSet>
      <dgm:spPr/>
    </dgm:pt>
    <dgm:pt modelId="{B187F821-8F1C-4CBC-AE29-28C8B9595B7D}" type="pres">
      <dgm:prSet presAssocID="{E57555E2-76CF-4173-95D2-CEE4EA23DE53}" presName="accent_1" presStyleCnt="0"/>
      <dgm:spPr/>
    </dgm:pt>
    <dgm:pt modelId="{CC6AC992-6CBF-47AB-A2CC-4BE96AFC808F}" type="pres">
      <dgm:prSet presAssocID="{E57555E2-76CF-4173-95D2-CEE4EA23DE53}" presName="accentRepeatNode" presStyleLbl="solidFgAcc1" presStyleIdx="0" presStyleCnt="6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BDE99DB6-8712-498C-A68E-0E4B5A8EB9CC}" type="pres">
      <dgm:prSet presAssocID="{B1247E63-E1D6-4CA4-B9B7-3024CCA21C72}" presName="text_2" presStyleLbl="node1" presStyleIdx="1" presStyleCnt="6">
        <dgm:presLayoutVars>
          <dgm:bulletEnabled val="1"/>
        </dgm:presLayoutVars>
      </dgm:prSet>
      <dgm:spPr/>
    </dgm:pt>
    <dgm:pt modelId="{B787F8F9-44DF-4D53-AA7D-1AA9829FC42D}" type="pres">
      <dgm:prSet presAssocID="{B1247E63-E1D6-4CA4-B9B7-3024CCA21C72}" presName="accent_2" presStyleCnt="0"/>
      <dgm:spPr/>
    </dgm:pt>
    <dgm:pt modelId="{0A1E1D4A-FCA1-4C1A-A6EF-C5383534B2A2}" type="pres">
      <dgm:prSet presAssocID="{B1247E63-E1D6-4CA4-B9B7-3024CCA21C72}" presName="accentRepeatNode" presStyleLbl="solidFgAcc1" presStyleIdx="1" presStyleCnt="6"/>
      <dgm:spPr>
        <a:blipFill rotWithShape="0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FABDAEC7-99F1-4A51-AC53-58CBD470437B}" type="pres">
      <dgm:prSet presAssocID="{25655A11-6B78-412B-A528-B220AFD6892E}" presName="text_3" presStyleLbl="node1" presStyleIdx="2" presStyleCnt="6">
        <dgm:presLayoutVars>
          <dgm:bulletEnabled val="1"/>
        </dgm:presLayoutVars>
      </dgm:prSet>
      <dgm:spPr/>
    </dgm:pt>
    <dgm:pt modelId="{63574669-3321-48CC-B84D-F2E708E93151}" type="pres">
      <dgm:prSet presAssocID="{25655A11-6B78-412B-A528-B220AFD6892E}" presName="accent_3" presStyleCnt="0"/>
      <dgm:spPr/>
    </dgm:pt>
    <dgm:pt modelId="{76A7C742-2D99-4EAB-9E35-69FF6E593614}" type="pres">
      <dgm:prSet presAssocID="{25655A11-6B78-412B-A528-B220AFD6892E}" presName="accentRepeatNode" presStyleLbl="solidFgAcc1" presStyleIdx="2" presStyleCnt="6"/>
      <dgm:spPr>
        <a:blipFill rotWithShape="0">
          <a:blip xmlns:r="http://schemas.openxmlformats.org/officeDocument/2006/relationships" r:embed="rId3"/>
          <a:srcRect/>
          <a:stretch>
            <a:fillRect t="-1000" b="-1000"/>
          </a:stretch>
        </a:blipFill>
      </dgm:spPr>
    </dgm:pt>
    <dgm:pt modelId="{9ED2197A-7BAF-4EA6-A99E-68687C0AC322}" type="pres">
      <dgm:prSet presAssocID="{95AB3451-EE94-4726-BB6E-AA599FD8C349}" presName="text_4" presStyleLbl="node1" presStyleIdx="3" presStyleCnt="6">
        <dgm:presLayoutVars>
          <dgm:bulletEnabled val="1"/>
        </dgm:presLayoutVars>
      </dgm:prSet>
      <dgm:spPr/>
    </dgm:pt>
    <dgm:pt modelId="{CD53867A-F1AF-438C-811A-38FBD7B09A8D}" type="pres">
      <dgm:prSet presAssocID="{95AB3451-EE94-4726-BB6E-AA599FD8C349}" presName="accent_4" presStyleCnt="0"/>
      <dgm:spPr/>
    </dgm:pt>
    <dgm:pt modelId="{3C38C77A-189A-491D-AB1B-E28BB5F39FD7}" type="pres">
      <dgm:prSet presAssocID="{95AB3451-EE94-4726-BB6E-AA599FD8C349}" presName="accentRepeatNode" presStyleLbl="solidFgAcc1" presStyleIdx="3" presStyleCnt="6"/>
      <dgm:spPr>
        <a:blipFill rotWithShape="0">
          <a:blip xmlns:r="http://schemas.openxmlformats.org/officeDocument/2006/relationships" r:embed="rId4"/>
          <a:srcRect/>
          <a:stretch>
            <a:fillRect l="-19000" r="-19000"/>
          </a:stretch>
        </a:blipFill>
      </dgm:spPr>
    </dgm:pt>
    <dgm:pt modelId="{D9182210-26F2-4FFD-96C8-37E3C5BE4C5C}" type="pres">
      <dgm:prSet presAssocID="{2088E205-8446-4FB4-9F0E-546217E4FEF0}" presName="text_5" presStyleLbl="node1" presStyleIdx="4" presStyleCnt="6">
        <dgm:presLayoutVars>
          <dgm:bulletEnabled val="1"/>
        </dgm:presLayoutVars>
      </dgm:prSet>
      <dgm:spPr/>
    </dgm:pt>
    <dgm:pt modelId="{3EA9A517-7808-42DA-90AF-D6FA9B18F062}" type="pres">
      <dgm:prSet presAssocID="{2088E205-8446-4FB4-9F0E-546217E4FEF0}" presName="accent_5" presStyleCnt="0"/>
      <dgm:spPr/>
    </dgm:pt>
    <dgm:pt modelId="{AE449AF9-577A-4B71-A866-38120DCAEF6F}" type="pres">
      <dgm:prSet presAssocID="{2088E205-8446-4FB4-9F0E-546217E4FEF0}" presName="accentRepeatNode" presStyleLbl="solidFgAcc1" presStyleIdx="4" presStyleCnt="6"/>
      <dgm:spPr>
        <a:blipFill rotWithShape="0">
          <a:blip xmlns:r="http://schemas.openxmlformats.org/officeDocument/2006/relationships" r:embed="rId5"/>
          <a:srcRect/>
          <a:stretch>
            <a:fillRect t="-9000" b="-9000"/>
          </a:stretch>
        </a:blipFill>
      </dgm:spPr>
    </dgm:pt>
    <dgm:pt modelId="{D09D88CF-1E11-4D76-99E2-4825BBE34A05}" type="pres">
      <dgm:prSet presAssocID="{75E7B833-E26A-45EF-9B31-A986F38E06C4}" presName="text_6" presStyleLbl="node1" presStyleIdx="5" presStyleCnt="6">
        <dgm:presLayoutVars>
          <dgm:bulletEnabled val="1"/>
        </dgm:presLayoutVars>
      </dgm:prSet>
      <dgm:spPr/>
    </dgm:pt>
    <dgm:pt modelId="{A8780387-3E6D-4ACA-B1C4-E916B557013F}" type="pres">
      <dgm:prSet presAssocID="{75E7B833-E26A-45EF-9B31-A986F38E06C4}" presName="accent_6" presStyleCnt="0"/>
      <dgm:spPr/>
    </dgm:pt>
    <dgm:pt modelId="{5F0467BF-58DE-4067-A82C-A9ED4DD08BE5}" type="pres">
      <dgm:prSet presAssocID="{75E7B833-E26A-45EF-9B31-A986F38E06C4}" presName="accentRepeatNode" presStyleLbl="solidFgAcc1" presStyleIdx="5" presStyleCnt="6"/>
      <dgm:spPr>
        <a:blipFill rotWithShape="0">
          <a:blip xmlns:r="http://schemas.openxmlformats.org/officeDocument/2006/relationships" r:embed="rId6"/>
          <a:srcRect/>
          <a:stretch>
            <a:fillRect l="-10000" r="-10000"/>
          </a:stretch>
        </a:blipFill>
      </dgm:spPr>
    </dgm:pt>
  </dgm:ptLst>
  <dgm:cxnLst>
    <dgm:cxn modelId="{2066BB04-6D3A-4EFF-AD11-19DF05D70F29}" type="presOf" srcId="{95AB3451-EE94-4726-BB6E-AA599FD8C349}" destId="{9ED2197A-7BAF-4EA6-A99E-68687C0AC322}" srcOrd="0" destOrd="0" presId="urn:microsoft.com/office/officeart/2008/layout/VerticalCurvedList"/>
    <dgm:cxn modelId="{4CF7CA30-29C8-4828-91FA-7097CB1F3539}" srcId="{8420AB1F-E417-4520-BE5E-FD3FFBB3C329}" destId="{95AB3451-EE94-4726-BB6E-AA599FD8C349}" srcOrd="3" destOrd="0" parTransId="{BE2F307D-F3C8-492C-89BA-653A3807419B}" sibTransId="{E0EE96B1-6B9A-432D-9B68-1871E8789BB5}"/>
    <dgm:cxn modelId="{3D5AA732-4DF4-494E-B9D7-7FEA1122E176}" type="presOf" srcId="{2088E205-8446-4FB4-9F0E-546217E4FEF0}" destId="{D9182210-26F2-4FFD-96C8-37E3C5BE4C5C}" srcOrd="0" destOrd="0" presId="urn:microsoft.com/office/officeart/2008/layout/VerticalCurvedList"/>
    <dgm:cxn modelId="{98D85946-F56F-425D-A107-28CC998999DE}" type="presOf" srcId="{8420AB1F-E417-4520-BE5E-FD3FFBB3C329}" destId="{2577E581-64E5-4F04-829C-7FBE675F302D}" srcOrd="0" destOrd="0" presId="urn:microsoft.com/office/officeart/2008/layout/VerticalCurvedList"/>
    <dgm:cxn modelId="{88658D4F-82FE-40A8-8CA7-EFA9BC16BF55}" srcId="{8420AB1F-E417-4520-BE5E-FD3FFBB3C329}" destId="{2088E205-8446-4FB4-9F0E-546217E4FEF0}" srcOrd="4" destOrd="0" parTransId="{F63CEACC-F01D-407F-B51F-8DA6194A0692}" sibTransId="{3E3C8721-6457-4741-B009-E4A25D93E6B8}"/>
    <dgm:cxn modelId="{E9BA1677-BDEA-4C64-AA09-F568A3D56BF2}" srcId="{8420AB1F-E417-4520-BE5E-FD3FFBB3C329}" destId="{75E7B833-E26A-45EF-9B31-A986F38E06C4}" srcOrd="5" destOrd="0" parTransId="{F78F6CC9-D91E-427B-8EAF-A46B3BCF26D4}" sibTransId="{F00C816A-F3C7-4681-A41B-BC1BDC33F62D}"/>
    <dgm:cxn modelId="{E6CDF78A-3E75-4868-8941-704CBFB9016D}" type="presOf" srcId="{E57555E2-76CF-4173-95D2-CEE4EA23DE53}" destId="{896E6BA6-07CA-490D-A4B3-E21ED87A183D}" srcOrd="0" destOrd="0" presId="urn:microsoft.com/office/officeart/2008/layout/VerticalCurvedList"/>
    <dgm:cxn modelId="{7CC1F792-86BE-404C-8742-9EAE4AA2DB84}" type="presOf" srcId="{6C882B5A-37D8-4A7A-8081-DC61D40874D7}" destId="{EC56C1DD-1E0A-4750-98DE-7BE751D16878}" srcOrd="0" destOrd="0" presId="urn:microsoft.com/office/officeart/2008/layout/VerticalCurvedList"/>
    <dgm:cxn modelId="{27EC5C9F-5BB9-4863-BACC-B4FB9EACF84A}" srcId="{8420AB1F-E417-4520-BE5E-FD3FFBB3C329}" destId="{B1247E63-E1D6-4CA4-B9B7-3024CCA21C72}" srcOrd="1" destOrd="0" parTransId="{FD7F2DE8-3FC4-4C07-A088-90EB693073F4}" sibTransId="{878F5D39-A07E-4A06-BFFA-01548BF54273}"/>
    <dgm:cxn modelId="{768988A3-F086-476D-B939-7100D1AF9896}" srcId="{8420AB1F-E417-4520-BE5E-FD3FFBB3C329}" destId="{E57555E2-76CF-4173-95D2-CEE4EA23DE53}" srcOrd="0" destOrd="0" parTransId="{FE1E16BF-B8AC-4F84-83C1-E8473B9A9C4C}" sibTransId="{6C882B5A-37D8-4A7A-8081-DC61D40874D7}"/>
    <dgm:cxn modelId="{0A7F18A4-7754-4404-9915-6E790DC014F8}" type="presOf" srcId="{B1247E63-E1D6-4CA4-B9B7-3024CCA21C72}" destId="{BDE99DB6-8712-498C-A68E-0E4B5A8EB9CC}" srcOrd="0" destOrd="0" presId="urn:microsoft.com/office/officeart/2008/layout/VerticalCurvedList"/>
    <dgm:cxn modelId="{78BBBDC6-3D58-4A06-BBD4-803BA956EA80}" srcId="{8420AB1F-E417-4520-BE5E-FD3FFBB3C329}" destId="{25655A11-6B78-412B-A528-B220AFD6892E}" srcOrd="2" destOrd="0" parTransId="{0A0536EE-7469-4C86-ADB1-EA0336402246}" sibTransId="{207448D1-F30E-459A-A936-7EADFAFE8FBC}"/>
    <dgm:cxn modelId="{7F20D7E7-528E-4C9F-BB90-DC428F7D13C1}" type="presOf" srcId="{25655A11-6B78-412B-A528-B220AFD6892E}" destId="{FABDAEC7-99F1-4A51-AC53-58CBD470437B}" srcOrd="0" destOrd="0" presId="urn:microsoft.com/office/officeart/2008/layout/VerticalCurvedList"/>
    <dgm:cxn modelId="{74C817F9-3209-4AA6-A3F8-29115730312A}" type="presOf" srcId="{75E7B833-E26A-45EF-9B31-A986F38E06C4}" destId="{D09D88CF-1E11-4D76-99E2-4825BBE34A05}" srcOrd="0" destOrd="0" presId="urn:microsoft.com/office/officeart/2008/layout/VerticalCurvedList"/>
    <dgm:cxn modelId="{44D228CD-47FE-4EB8-AB2B-A62542D92FB5}" type="presParOf" srcId="{2577E581-64E5-4F04-829C-7FBE675F302D}" destId="{DD50F176-C241-49C0-9E59-6CADC142326C}" srcOrd="0" destOrd="0" presId="urn:microsoft.com/office/officeart/2008/layout/VerticalCurvedList"/>
    <dgm:cxn modelId="{E2FB214F-FEDD-4054-9681-C0E26AE23F08}" type="presParOf" srcId="{DD50F176-C241-49C0-9E59-6CADC142326C}" destId="{5E4B7486-FBBD-48FE-9A06-2E0E9BBEE474}" srcOrd="0" destOrd="0" presId="urn:microsoft.com/office/officeart/2008/layout/VerticalCurvedList"/>
    <dgm:cxn modelId="{4FF61A1A-8F50-44A6-A5CB-4FF7E7CF8CCB}" type="presParOf" srcId="{5E4B7486-FBBD-48FE-9A06-2E0E9BBEE474}" destId="{63253630-8594-4AF3-8F48-78CB64AB62D1}" srcOrd="0" destOrd="0" presId="urn:microsoft.com/office/officeart/2008/layout/VerticalCurvedList"/>
    <dgm:cxn modelId="{E1690D2A-7CFB-4369-B90B-F5C7F7E7B227}" type="presParOf" srcId="{5E4B7486-FBBD-48FE-9A06-2E0E9BBEE474}" destId="{EC56C1DD-1E0A-4750-98DE-7BE751D16878}" srcOrd="1" destOrd="0" presId="urn:microsoft.com/office/officeart/2008/layout/VerticalCurvedList"/>
    <dgm:cxn modelId="{4A747EF6-6BBD-496F-9DEB-D7EB44AA0859}" type="presParOf" srcId="{5E4B7486-FBBD-48FE-9A06-2E0E9BBEE474}" destId="{3AB12FFE-7C59-463A-9EDE-98E448518C07}" srcOrd="2" destOrd="0" presId="urn:microsoft.com/office/officeart/2008/layout/VerticalCurvedList"/>
    <dgm:cxn modelId="{DE323085-6F09-455D-92DE-206EEE7CDF0D}" type="presParOf" srcId="{5E4B7486-FBBD-48FE-9A06-2E0E9BBEE474}" destId="{6E33CE7A-C24B-43DF-BFC4-C6507AE4CE93}" srcOrd="3" destOrd="0" presId="urn:microsoft.com/office/officeart/2008/layout/VerticalCurvedList"/>
    <dgm:cxn modelId="{22B5141E-C212-4F8E-B093-D9C04D01E119}" type="presParOf" srcId="{DD50F176-C241-49C0-9E59-6CADC142326C}" destId="{896E6BA6-07CA-490D-A4B3-E21ED87A183D}" srcOrd="1" destOrd="0" presId="urn:microsoft.com/office/officeart/2008/layout/VerticalCurvedList"/>
    <dgm:cxn modelId="{69AFD743-E359-43C3-B66B-5CFA7FAD3F90}" type="presParOf" srcId="{DD50F176-C241-49C0-9E59-6CADC142326C}" destId="{B187F821-8F1C-4CBC-AE29-28C8B9595B7D}" srcOrd="2" destOrd="0" presId="urn:microsoft.com/office/officeart/2008/layout/VerticalCurvedList"/>
    <dgm:cxn modelId="{E9C9A4D6-15A5-465B-B9E2-FDA89E7C9514}" type="presParOf" srcId="{B187F821-8F1C-4CBC-AE29-28C8B9595B7D}" destId="{CC6AC992-6CBF-47AB-A2CC-4BE96AFC808F}" srcOrd="0" destOrd="0" presId="urn:microsoft.com/office/officeart/2008/layout/VerticalCurvedList"/>
    <dgm:cxn modelId="{5D95B62B-B8EC-4BAD-92AB-F4CA63078134}" type="presParOf" srcId="{DD50F176-C241-49C0-9E59-6CADC142326C}" destId="{BDE99DB6-8712-498C-A68E-0E4B5A8EB9CC}" srcOrd="3" destOrd="0" presId="urn:microsoft.com/office/officeart/2008/layout/VerticalCurvedList"/>
    <dgm:cxn modelId="{FC486050-8217-4392-8CAE-8907E0570F9B}" type="presParOf" srcId="{DD50F176-C241-49C0-9E59-6CADC142326C}" destId="{B787F8F9-44DF-4D53-AA7D-1AA9829FC42D}" srcOrd="4" destOrd="0" presId="urn:microsoft.com/office/officeart/2008/layout/VerticalCurvedList"/>
    <dgm:cxn modelId="{DDE009AA-12E8-4E0A-B077-D8BFAF6486D0}" type="presParOf" srcId="{B787F8F9-44DF-4D53-AA7D-1AA9829FC42D}" destId="{0A1E1D4A-FCA1-4C1A-A6EF-C5383534B2A2}" srcOrd="0" destOrd="0" presId="urn:microsoft.com/office/officeart/2008/layout/VerticalCurvedList"/>
    <dgm:cxn modelId="{011E6399-1384-4B7A-8161-BB6F7861137B}" type="presParOf" srcId="{DD50F176-C241-49C0-9E59-6CADC142326C}" destId="{FABDAEC7-99F1-4A51-AC53-58CBD470437B}" srcOrd="5" destOrd="0" presId="urn:microsoft.com/office/officeart/2008/layout/VerticalCurvedList"/>
    <dgm:cxn modelId="{B3435EE5-895E-4022-BED3-2D87B2B594CB}" type="presParOf" srcId="{DD50F176-C241-49C0-9E59-6CADC142326C}" destId="{63574669-3321-48CC-B84D-F2E708E93151}" srcOrd="6" destOrd="0" presId="urn:microsoft.com/office/officeart/2008/layout/VerticalCurvedList"/>
    <dgm:cxn modelId="{6C4A8A5E-5446-4465-9B7A-0AF1207C5149}" type="presParOf" srcId="{63574669-3321-48CC-B84D-F2E708E93151}" destId="{76A7C742-2D99-4EAB-9E35-69FF6E593614}" srcOrd="0" destOrd="0" presId="urn:microsoft.com/office/officeart/2008/layout/VerticalCurvedList"/>
    <dgm:cxn modelId="{BDA70D29-44CD-431A-8452-866E14F0A86B}" type="presParOf" srcId="{DD50F176-C241-49C0-9E59-6CADC142326C}" destId="{9ED2197A-7BAF-4EA6-A99E-68687C0AC322}" srcOrd="7" destOrd="0" presId="urn:microsoft.com/office/officeart/2008/layout/VerticalCurvedList"/>
    <dgm:cxn modelId="{46AC585F-4B36-4925-84E8-407FDA113461}" type="presParOf" srcId="{DD50F176-C241-49C0-9E59-6CADC142326C}" destId="{CD53867A-F1AF-438C-811A-38FBD7B09A8D}" srcOrd="8" destOrd="0" presId="urn:microsoft.com/office/officeart/2008/layout/VerticalCurvedList"/>
    <dgm:cxn modelId="{ED8689BC-5173-4AEB-A07B-6E505C4478F1}" type="presParOf" srcId="{CD53867A-F1AF-438C-811A-38FBD7B09A8D}" destId="{3C38C77A-189A-491D-AB1B-E28BB5F39FD7}" srcOrd="0" destOrd="0" presId="urn:microsoft.com/office/officeart/2008/layout/VerticalCurvedList"/>
    <dgm:cxn modelId="{59240A41-9783-4FB8-958B-37DCCF152876}" type="presParOf" srcId="{DD50F176-C241-49C0-9E59-6CADC142326C}" destId="{D9182210-26F2-4FFD-96C8-37E3C5BE4C5C}" srcOrd="9" destOrd="0" presId="urn:microsoft.com/office/officeart/2008/layout/VerticalCurvedList"/>
    <dgm:cxn modelId="{6C2F42EE-4E99-41CE-990B-685948FE812C}" type="presParOf" srcId="{DD50F176-C241-49C0-9E59-6CADC142326C}" destId="{3EA9A517-7808-42DA-90AF-D6FA9B18F062}" srcOrd="10" destOrd="0" presId="urn:microsoft.com/office/officeart/2008/layout/VerticalCurvedList"/>
    <dgm:cxn modelId="{31B7ACA9-761D-4D7D-8BA0-0759B380F47A}" type="presParOf" srcId="{3EA9A517-7808-42DA-90AF-D6FA9B18F062}" destId="{AE449AF9-577A-4B71-A866-38120DCAEF6F}" srcOrd="0" destOrd="0" presId="urn:microsoft.com/office/officeart/2008/layout/VerticalCurvedList"/>
    <dgm:cxn modelId="{A1B273AE-25BD-47AC-B153-9BBE76DBB567}" type="presParOf" srcId="{DD50F176-C241-49C0-9E59-6CADC142326C}" destId="{D09D88CF-1E11-4D76-99E2-4825BBE34A05}" srcOrd="11" destOrd="0" presId="urn:microsoft.com/office/officeart/2008/layout/VerticalCurvedList"/>
    <dgm:cxn modelId="{EBA334E6-E1C6-4961-AEE1-E57D2E6FC484}" type="presParOf" srcId="{DD50F176-C241-49C0-9E59-6CADC142326C}" destId="{A8780387-3E6D-4ACA-B1C4-E916B557013F}" srcOrd="12" destOrd="0" presId="urn:microsoft.com/office/officeart/2008/layout/VerticalCurvedList"/>
    <dgm:cxn modelId="{11230704-1F0F-484A-853B-416761919492}" type="presParOf" srcId="{A8780387-3E6D-4ACA-B1C4-E916B557013F}" destId="{5F0467BF-58DE-4067-A82C-A9ED4DD08B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5857E5-26E5-4F04-BBA6-3DD3A07E4920}" type="doc">
      <dgm:prSet loTypeId="urn:microsoft.com/office/officeart/2005/8/layout/venn2" loCatId="relationship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uk-UA"/>
        </a:p>
      </dgm:t>
    </dgm:pt>
    <dgm:pt modelId="{0C9A7C99-DB6C-45C5-B48B-FCDADD6E498C}">
      <dgm:prSet phldrT="[Текст]" custT="1"/>
      <dgm:spPr>
        <a:solidFill>
          <a:srgbClr val="92D050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sz="1050" b="0" i="0" dirty="0">
              <a:solidFill>
                <a:srgbClr val="1F1F1F"/>
              </a:solidFill>
              <a:effectLst/>
              <a:latin typeface="Google Sans"/>
            </a:rPr>
            <a:t>Соціальна підтримка: спілкування з рідними, друзями, колегами тощо </a:t>
          </a:r>
          <a:r>
            <a:rPr lang="uk-UA" sz="2000" b="0" i="0" dirty="0">
              <a:solidFill>
                <a:srgbClr val="1F1F1F"/>
              </a:solidFill>
              <a:effectLst/>
              <a:latin typeface="Google Sans"/>
            </a:rPr>
            <a:t>80%</a:t>
          </a:r>
          <a:endParaRPr lang="uk-UA" sz="2000" dirty="0"/>
        </a:p>
      </dgm:t>
    </dgm:pt>
    <dgm:pt modelId="{8AA49F70-5861-4412-92A1-3B1F28E2EE33}" type="parTrans" cxnId="{CE9EDE01-FE01-4F54-A156-7BA27E0774DE}">
      <dgm:prSet/>
      <dgm:spPr/>
      <dgm:t>
        <a:bodyPr/>
        <a:lstStyle/>
        <a:p>
          <a:endParaRPr lang="uk-UA" sz="1050"/>
        </a:p>
      </dgm:t>
    </dgm:pt>
    <dgm:pt modelId="{C1D37E0E-E38D-45EC-B741-6F78BC9C9DD5}" type="sibTrans" cxnId="{CE9EDE01-FE01-4F54-A156-7BA27E0774DE}">
      <dgm:prSet/>
      <dgm:spPr/>
      <dgm:t>
        <a:bodyPr/>
        <a:lstStyle/>
        <a:p>
          <a:endParaRPr lang="uk-UA" sz="1050"/>
        </a:p>
      </dgm:t>
    </dgm:pt>
    <dgm:pt modelId="{DF4905F9-44B1-4E35-A602-D08A127FD808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sz="1050" b="0" i="0" dirty="0">
              <a:solidFill>
                <a:srgbClr val="1F1F1F"/>
              </a:solidFill>
              <a:effectLst/>
              <a:latin typeface="Google Sans"/>
            </a:rPr>
            <a:t>Здоровий спосіб життя: регулярні фізичні вправи, здорове харчування та достатній сон  </a:t>
          </a:r>
          <a:r>
            <a:rPr lang="uk-UA" sz="2000" b="0" i="0" dirty="0">
              <a:solidFill>
                <a:srgbClr val="1F1F1F"/>
              </a:solidFill>
              <a:effectLst/>
              <a:latin typeface="Google Sans"/>
            </a:rPr>
            <a:t>65%</a:t>
          </a:r>
          <a:endParaRPr lang="uk-UA" sz="2000" dirty="0"/>
        </a:p>
      </dgm:t>
    </dgm:pt>
    <dgm:pt modelId="{66EFB805-B895-42DF-9B01-A8512A1608E6}" type="parTrans" cxnId="{403F3269-F0C3-4FF2-8F3E-FFAAFB3CCD88}">
      <dgm:prSet/>
      <dgm:spPr/>
      <dgm:t>
        <a:bodyPr/>
        <a:lstStyle/>
        <a:p>
          <a:endParaRPr lang="uk-UA" sz="1050"/>
        </a:p>
      </dgm:t>
    </dgm:pt>
    <dgm:pt modelId="{2124FB37-18BB-4EB8-972C-CE439CF032DE}" type="sibTrans" cxnId="{403F3269-F0C3-4FF2-8F3E-FFAAFB3CCD88}">
      <dgm:prSet/>
      <dgm:spPr/>
      <dgm:t>
        <a:bodyPr/>
        <a:lstStyle/>
        <a:p>
          <a:endParaRPr lang="uk-UA" sz="1050"/>
        </a:p>
      </dgm:t>
    </dgm:pt>
    <dgm:pt modelId="{922DE179-B2E4-4945-A805-0A330CB87B03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sz="1050" b="0" i="0" dirty="0">
              <a:solidFill>
                <a:srgbClr val="1F1F1F"/>
              </a:solidFill>
              <a:effectLst/>
              <a:latin typeface="Google Sans"/>
            </a:rPr>
            <a:t>Техніки релаксації: такі техніки, як глибоке дихання, медитація та йога  </a:t>
          </a:r>
          <a:r>
            <a:rPr lang="uk-UA" sz="2000" b="0" i="0" dirty="0">
              <a:solidFill>
                <a:srgbClr val="1F1F1F"/>
              </a:solidFill>
              <a:effectLst/>
              <a:latin typeface="Google Sans"/>
            </a:rPr>
            <a:t>57%</a:t>
          </a:r>
          <a:endParaRPr lang="uk-UA" sz="2000" dirty="0"/>
        </a:p>
      </dgm:t>
    </dgm:pt>
    <dgm:pt modelId="{691083BA-F982-4B13-8F56-1F654C52C52A}" type="parTrans" cxnId="{20C05E3B-0D98-4817-B9DA-D84BA7C15E0F}">
      <dgm:prSet/>
      <dgm:spPr/>
      <dgm:t>
        <a:bodyPr/>
        <a:lstStyle/>
        <a:p>
          <a:endParaRPr lang="uk-UA" sz="1050"/>
        </a:p>
      </dgm:t>
    </dgm:pt>
    <dgm:pt modelId="{0B8F6E7F-A7C9-4A2D-86E2-F7565A95A3F5}" type="sibTrans" cxnId="{20C05E3B-0D98-4817-B9DA-D84BA7C15E0F}">
      <dgm:prSet/>
      <dgm:spPr/>
      <dgm:t>
        <a:bodyPr/>
        <a:lstStyle/>
        <a:p>
          <a:endParaRPr lang="uk-UA" sz="1050"/>
        </a:p>
      </dgm:t>
    </dgm:pt>
    <dgm:pt modelId="{AB07607E-F947-40E2-9844-78A012FFE35C}">
      <dgm:prSet phldrT="[Текст]" custT="1"/>
      <dgm:spPr>
        <a:solidFill>
          <a:srgbClr val="FFFF00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sz="1050" b="0" i="0" dirty="0">
              <a:solidFill>
                <a:srgbClr val="1F1F1F"/>
              </a:solidFill>
              <a:effectLst/>
              <a:latin typeface="Google Sans"/>
            </a:rPr>
            <a:t>Професійна допомога психолога, психотерапевта або консультанта.</a:t>
          </a:r>
        </a:p>
        <a:p>
          <a:pPr>
            <a:buFont typeface="Arial" panose="020B0604020202020204" pitchFamily="34" charset="0"/>
            <a:buChar char="•"/>
          </a:pPr>
          <a:r>
            <a:rPr lang="uk-UA" sz="2000" b="0" i="0" dirty="0">
              <a:solidFill>
                <a:srgbClr val="1F1F1F"/>
              </a:solidFill>
              <a:effectLst/>
              <a:latin typeface="Google Sans"/>
            </a:rPr>
            <a:t>20%</a:t>
          </a:r>
        </a:p>
        <a:p>
          <a:pPr>
            <a:buFont typeface="Arial" panose="020B0604020202020204" pitchFamily="34" charset="0"/>
            <a:buChar char="•"/>
          </a:pPr>
          <a:endParaRPr lang="uk-UA" sz="2000" b="0" i="0" dirty="0">
            <a:solidFill>
              <a:srgbClr val="1F1F1F"/>
            </a:solidFill>
            <a:effectLst/>
            <a:latin typeface="Google Sans"/>
          </a:endParaRPr>
        </a:p>
        <a:p>
          <a:pPr>
            <a:buFont typeface="Arial" panose="020B0604020202020204" pitchFamily="34" charset="0"/>
            <a:buChar char="•"/>
          </a:pPr>
          <a:endParaRPr lang="uk-UA" sz="2000" dirty="0"/>
        </a:p>
      </dgm:t>
    </dgm:pt>
    <dgm:pt modelId="{43BC0400-1CDA-40A8-9E94-CCE46841CC9C}" type="parTrans" cxnId="{B0BD31C0-CC20-4FF8-8936-EDDB1B8B8C5D}">
      <dgm:prSet/>
      <dgm:spPr/>
      <dgm:t>
        <a:bodyPr/>
        <a:lstStyle/>
        <a:p>
          <a:endParaRPr lang="uk-UA" sz="1050"/>
        </a:p>
      </dgm:t>
    </dgm:pt>
    <dgm:pt modelId="{34040351-365E-4EDC-97A8-76E6F8A8832D}" type="sibTrans" cxnId="{B0BD31C0-CC20-4FF8-8936-EDDB1B8B8C5D}">
      <dgm:prSet/>
      <dgm:spPr/>
      <dgm:t>
        <a:bodyPr/>
        <a:lstStyle/>
        <a:p>
          <a:endParaRPr lang="uk-UA" sz="1050"/>
        </a:p>
      </dgm:t>
    </dgm:pt>
    <dgm:pt modelId="{2A9B6E80-276A-4E7A-99ED-E2A298162A58}" type="pres">
      <dgm:prSet presAssocID="{E15857E5-26E5-4F04-BBA6-3DD3A07E4920}" presName="Name0" presStyleCnt="0">
        <dgm:presLayoutVars>
          <dgm:chMax val="7"/>
          <dgm:resizeHandles val="exact"/>
        </dgm:presLayoutVars>
      </dgm:prSet>
      <dgm:spPr/>
    </dgm:pt>
    <dgm:pt modelId="{D4F77CC9-251A-48E2-9F0D-50494AB3A90E}" type="pres">
      <dgm:prSet presAssocID="{E15857E5-26E5-4F04-BBA6-3DD3A07E4920}" presName="comp1" presStyleCnt="0"/>
      <dgm:spPr/>
    </dgm:pt>
    <dgm:pt modelId="{4734550C-F330-4FFB-AB59-CFA0B66C2F63}" type="pres">
      <dgm:prSet presAssocID="{E15857E5-26E5-4F04-BBA6-3DD3A07E4920}" presName="circle1" presStyleLbl="node1" presStyleIdx="0" presStyleCnt="4" custScaleX="136850"/>
      <dgm:spPr/>
    </dgm:pt>
    <dgm:pt modelId="{542EDFFC-E96D-44C7-8EF6-4B00A19C1D66}" type="pres">
      <dgm:prSet presAssocID="{E15857E5-26E5-4F04-BBA6-3DD3A07E4920}" presName="c1text" presStyleLbl="node1" presStyleIdx="0" presStyleCnt="4">
        <dgm:presLayoutVars>
          <dgm:bulletEnabled val="1"/>
        </dgm:presLayoutVars>
      </dgm:prSet>
      <dgm:spPr/>
    </dgm:pt>
    <dgm:pt modelId="{BC552E6F-D2DF-43CA-9BB8-2151EF4122B0}" type="pres">
      <dgm:prSet presAssocID="{E15857E5-26E5-4F04-BBA6-3DD3A07E4920}" presName="comp2" presStyleCnt="0"/>
      <dgm:spPr/>
    </dgm:pt>
    <dgm:pt modelId="{845C9A15-8425-4725-B42C-975CCC686EC5}" type="pres">
      <dgm:prSet presAssocID="{E15857E5-26E5-4F04-BBA6-3DD3A07E4920}" presName="circle2" presStyleLbl="node1" presStyleIdx="1" presStyleCnt="4" custScaleX="146961"/>
      <dgm:spPr/>
    </dgm:pt>
    <dgm:pt modelId="{2D963DB9-EC19-4FFC-BC2C-5D884510CB9C}" type="pres">
      <dgm:prSet presAssocID="{E15857E5-26E5-4F04-BBA6-3DD3A07E4920}" presName="c2text" presStyleLbl="node1" presStyleIdx="1" presStyleCnt="4">
        <dgm:presLayoutVars>
          <dgm:bulletEnabled val="1"/>
        </dgm:presLayoutVars>
      </dgm:prSet>
      <dgm:spPr/>
    </dgm:pt>
    <dgm:pt modelId="{0B16E7CB-6BDD-4E21-9CC2-48A4E87658D2}" type="pres">
      <dgm:prSet presAssocID="{E15857E5-26E5-4F04-BBA6-3DD3A07E4920}" presName="comp3" presStyleCnt="0"/>
      <dgm:spPr/>
    </dgm:pt>
    <dgm:pt modelId="{B9E608F1-CD59-4B11-9241-03DDB42E1452}" type="pres">
      <dgm:prSet presAssocID="{E15857E5-26E5-4F04-BBA6-3DD3A07E4920}" presName="circle3" presStyleLbl="node1" presStyleIdx="2" presStyleCnt="4" custScaleX="134474"/>
      <dgm:spPr/>
    </dgm:pt>
    <dgm:pt modelId="{13CB3F8B-F731-4F1A-939D-42DF6751F6A2}" type="pres">
      <dgm:prSet presAssocID="{E15857E5-26E5-4F04-BBA6-3DD3A07E4920}" presName="c3text" presStyleLbl="node1" presStyleIdx="2" presStyleCnt="4">
        <dgm:presLayoutVars>
          <dgm:bulletEnabled val="1"/>
        </dgm:presLayoutVars>
      </dgm:prSet>
      <dgm:spPr/>
    </dgm:pt>
    <dgm:pt modelId="{B852B48E-144E-46B5-9E82-CE4C4EC51046}" type="pres">
      <dgm:prSet presAssocID="{E15857E5-26E5-4F04-BBA6-3DD3A07E4920}" presName="comp4" presStyleCnt="0"/>
      <dgm:spPr/>
    </dgm:pt>
    <dgm:pt modelId="{4018E3CC-A161-4D31-BD67-AAAFD586B4BC}" type="pres">
      <dgm:prSet presAssocID="{E15857E5-26E5-4F04-BBA6-3DD3A07E4920}" presName="circle4" presStyleLbl="node1" presStyleIdx="3" presStyleCnt="4" custScaleX="135697"/>
      <dgm:spPr/>
    </dgm:pt>
    <dgm:pt modelId="{41F3F1BE-4E0F-4610-BCCA-A0463610E30E}" type="pres">
      <dgm:prSet presAssocID="{E15857E5-26E5-4F04-BBA6-3DD3A07E4920}" presName="c4text" presStyleLbl="node1" presStyleIdx="3" presStyleCnt="4">
        <dgm:presLayoutVars>
          <dgm:bulletEnabled val="1"/>
        </dgm:presLayoutVars>
      </dgm:prSet>
      <dgm:spPr/>
    </dgm:pt>
  </dgm:ptLst>
  <dgm:cxnLst>
    <dgm:cxn modelId="{CE9EDE01-FE01-4F54-A156-7BA27E0774DE}" srcId="{E15857E5-26E5-4F04-BBA6-3DD3A07E4920}" destId="{0C9A7C99-DB6C-45C5-B48B-FCDADD6E498C}" srcOrd="0" destOrd="0" parTransId="{8AA49F70-5861-4412-92A1-3B1F28E2EE33}" sibTransId="{C1D37E0E-E38D-45EC-B741-6F78BC9C9DD5}"/>
    <dgm:cxn modelId="{06A88D36-0921-4B56-88EC-F2EEFCFD65D6}" type="presOf" srcId="{0C9A7C99-DB6C-45C5-B48B-FCDADD6E498C}" destId="{542EDFFC-E96D-44C7-8EF6-4B00A19C1D66}" srcOrd="1" destOrd="0" presId="urn:microsoft.com/office/officeart/2005/8/layout/venn2"/>
    <dgm:cxn modelId="{20C05E3B-0D98-4817-B9DA-D84BA7C15E0F}" srcId="{E15857E5-26E5-4F04-BBA6-3DD3A07E4920}" destId="{922DE179-B2E4-4945-A805-0A330CB87B03}" srcOrd="2" destOrd="0" parTransId="{691083BA-F982-4B13-8F56-1F654C52C52A}" sibTransId="{0B8F6E7F-A7C9-4A2D-86E2-F7565A95A3F5}"/>
    <dgm:cxn modelId="{403F3269-F0C3-4FF2-8F3E-FFAAFB3CCD88}" srcId="{E15857E5-26E5-4F04-BBA6-3DD3A07E4920}" destId="{DF4905F9-44B1-4E35-A602-D08A127FD808}" srcOrd="1" destOrd="0" parTransId="{66EFB805-B895-42DF-9B01-A8512A1608E6}" sibTransId="{2124FB37-18BB-4EB8-972C-CE439CF032DE}"/>
    <dgm:cxn modelId="{7494AC6B-E230-41A1-B4D1-D0D4A64D4BB5}" type="presOf" srcId="{AB07607E-F947-40E2-9844-78A012FFE35C}" destId="{4018E3CC-A161-4D31-BD67-AAAFD586B4BC}" srcOrd="0" destOrd="0" presId="urn:microsoft.com/office/officeart/2005/8/layout/venn2"/>
    <dgm:cxn modelId="{90052E72-1F29-49BA-899B-487B8C39585D}" type="presOf" srcId="{922DE179-B2E4-4945-A805-0A330CB87B03}" destId="{B9E608F1-CD59-4B11-9241-03DDB42E1452}" srcOrd="0" destOrd="0" presId="urn:microsoft.com/office/officeart/2005/8/layout/venn2"/>
    <dgm:cxn modelId="{395A2755-0603-4B8B-A5BF-F8EF05576784}" type="presOf" srcId="{922DE179-B2E4-4945-A805-0A330CB87B03}" destId="{13CB3F8B-F731-4F1A-939D-42DF6751F6A2}" srcOrd="1" destOrd="0" presId="urn:microsoft.com/office/officeart/2005/8/layout/venn2"/>
    <dgm:cxn modelId="{A5004777-3589-4781-81D2-5BDFA3CEAF99}" type="presOf" srcId="{DF4905F9-44B1-4E35-A602-D08A127FD808}" destId="{845C9A15-8425-4725-B42C-975CCC686EC5}" srcOrd="0" destOrd="0" presId="urn:microsoft.com/office/officeart/2005/8/layout/venn2"/>
    <dgm:cxn modelId="{4FE1675A-D33D-40F5-931A-C45E8534F537}" type="presOf" srcId="{0C9A7C99-DB6C-45C5-B48B-FCDADD6E498C}" destId="{4734550C-F330-4FFB-AB59-CFA0B66C2F63}" srcOrd="0" destOrd="0" presId="urn:microsoft.com/office/officeart/2005/8/layout/venn2"/>
    <dgm:cxn modelId="{C1BEBF7A-D03B-48D7-8AA7-D36500DC45A2}" type="presOf" srcId="{AB07607E-F947-40E2-9844-78A012FFE35C}" destId="{41F3F1BE-4E0F-4610-BCCA-A0463610E30E}" srcOrd="1" destOrd="0" presId="urn:microsoft.com/office/officeart/2005/8/layout/venn2"/>
    <dgm:cxn modelId="{FFD78886-4131-46F5-A8BA-ABF7A46086B8}" type="presOf" srcId="{E15857E5-26E5-4F04-BBA6-3DD3A07E4920}" destId="{2A9B6E80-276A-4E7A-99ED-E2A298162A58}" srcOrd="0" destOrd="0" presId="urn:microsoft.com/office/officeart/2005/8/layout/venn2"/>
    <dgm:cxn modelId="{B0BD31C0-CC20-4FF8-8936-EDDB1B8B8C5D}" srcId="{E15857E5-26E5-4F04-BBA6-3DD3A07E4920}" destId="{AB07607E-F947-40E2-9844-78A012FFE35C}" srcOrd="3" destOrd="0" parTransId="{43BC0400-1CDA-40A8-9E94-CCE46841CC9C}" sibTransId="{34040351-365E-4EDC-97A8-76E6F8A8832D}"/>
    <dgm:cxn modelId="{D18566CA-9249-4DE9-A798-1B9F0BE19C8A}" type="presOf" srcId="{DF4905F9-44B1-4E35-A602-D08A127FD808}" destId="{2D963DB9-EC19-4FFC-BC2C-5D884510CB9C}" srcOrd="1" destOrd="0" presId="urn:microsoft.com/office/officeart/2005/8/layout/venn2"/>
    <dgm:cxn modelId="{57B66261-2A24-451A-841E-14D1855761E6}" type="presParOf" srcId="{2A9B6E80-276A-4E7A-99ED-E2A298162A58}" destId="{D4F77CC9-251A-48E2-9F0D-50494AB3A90E}" srcOrd="0" destOrd="0" presId="urn:microsoft.com/office/officeart/2005/8/layout/venn2"/>
    <dgm:cxn modelId="{5F92F43B-61D5-4A49-843E-5E8762AADA13}" type="presParOf" srcId="{D4F77CC9-251A-48E2-9F0D-50494AB3A90E}" destId="{4734550C-F330-4FFB-AB59-CFA0B66C2F63}" srcOrd="0" destOrd="0" presId="urn:microsoft.com/office/officeart/2005/8/layout/venn2"/>
    <dgm:cxn modelId="{F98DED43-F033-4A23-8127-B4F06E0D95C9}" type="presParOf" srcId="{D4F77CC9-251A-48E2-9F0D-50494AB3A90E}" destId="{542EDFFC-E96D-44C7-8EF6-4B00A19C1D66}" srcOrd="1" destOrd="0" presId="urn:microsoft.com/office/officeart/2005/8/layout/venn2"/>
    <dgm:cxn modelId="{BA15D0DC-7A79-4C55-990B-505F81789F8D}" type="presParOf" srcId="{2A9B6E80-276A-4E7A-99ED-E2A298162A58}" destId="{BC552E6F-D2DF-43CA-9BB8-2151EF4122B0}" srcOrd="1" destOrd="0" presId="urn:microsoft.com/office/officeart/2005/8/layout/venn2"/>
    <dgm:cxn modelId="{E41A5758-E22C-484E-988A-2E415DAF738A}" type="presParOf" srcId="{BC552E6F-D2DF-43CA-9BB8-2151EF4122B0}" destId="{845C9A15-8425-4725-B42C-975CCC686EC5}" srcOrd="0" destOrd="0" presId="urn:microsoft.com/office/officeart/2005/8/layout/venn2"/>
    <dgm:cxn modelId="{1E1EAB7E-6AE9-4DDF-B5BD-F953B413117D}" type="presParOf" srcId="{BC552E6F-D2DF-43CA-9BB8-2151EF4122B0}" destId="{2D963DB9-EC19-4FFC-BC2C-5D884510CB9C}" srcOrd="1" destOrd="0" presId="urn:microsoft.com/office/officeart/2005/8/layout/venn2"/>
    <dgm:cxn modelId="{0456ECDE-1620-4249-9475-32FFAF3943D1}" type="presParOf" srcId="{2A9B6E80-276A-4E7A-99ED-E2A298162A58}" destId="{0B16E7CB-6BDD-4E21-9CC2-48A4E87658D2}" srcOrd="2" destOrd="0" presId="urn:microsoft.com/office/officeart/2005/8/layout/venn2"/>
    <dgm:cxn modelId="{F964E3F5-5383-4E4C-BBD3-57EB45E8664D}" type="presParOf" srcId="{0B16E7CB-6BDD-4E21-9CC2-48A4E87658D2}" destId="{B9E608F1-CD59-4B11-9241-03DDB42E1452}" srcOrd="0" destOrd="0" presId="urn:microsoft.com/office/officeart/2005/8/layout/venn2"/>
    <dgm:cxn modelId="{FDAA4880-D4C2-41CC-97D3-7D3B2FE96166}" type="presParOf" srcId="{0B16E7CB-6BDD-4E21-9CC2-48A4E87658D2}" destId="{13CB3F8B-F731-4F1A-939D-42DF6751F6A2}" srcOrd="1" destOrd="0" presId="urn:microsoft.com/office/officeart/2005/8/layout/venn2"/>
    <dgm:cxn modelId="{60423BCC-0532-4705-AFE4-2B90C3D51488}" type="presParOf" srcId="{2A9B6E80-276A-4E7A-99ED-E2A298162A58}" destId="{B852B48E-144E-46B5-9E82-CE4C4EC51046}" srcOrd="3" destOrd="0" presId="urn:microsoft.com/office/officeart/2005/8/layout/venn2"/>
    <dgm:cxn modelId="{7A7800C2-35DD-4A4E-98B4-0251CFB88CAA}" type="presParOf" srcId="{B852B48E-144E-46B5-9E82-CE4C4EC51046}" destId="{4018E3CC-A161-4D31-BD67-AAAFD586B4BC}" srcOrd="0" destOrd="0" presId="urn:microsoft.com/office/officeart/2005/8/layout/venn2"/>
    <dgm:cxn modelId="{1B3C8046-AD8E-4BFD-A7BA-50DCE79E297B}" type="presParOf" srcId="{B852B48E-144E-46B5-9E82-CE4C4EC51046}" destId="{41F3F1BE-4E0F-4610-BCCA-A0463610E30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6C1DD-1E0A-4750-98DE-7BE751D16878}">
      <dsp:nvSpPr>
        <dsp:cNvPr id="0" name=""/>
        <dsp:cNvSpPr/>
      </dsp:nvSpPr>
      <dsp:spPr>
        <a:xfrm>
          <a:off x="-5148003" y="-788580"/>
          <a:ext cx="6130533" cy="6130533"/>
        </a:xfrm>
        <a:prstGeom prst="blockArc">
          <a:avLst>
            <a:gd name="adj1" fmla="val 18900000"/>
            <a:gd name="adj2" fmla="val 2700000"/>
            <a:gd name="adj3" fmla="val 352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6E6BA6-07CA-490D-A4B3-E21ED87A183D}">
      <dsp:nvSpPr>
        <dsp:cNvPr id="0" name=""/>
        <dsp:cNvSpPr/>
      </dsp:nvSpPr>
      <dsp:spPr>
        <a:xfrm>
          <a:off x="366467" y="239780"/>
          <a:ext cx="4173096" cy="4793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50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500" b="0" i="0" kern="1200" dirty="0">
              <a:effectLst/>
              <a:latin typeface="Google Sans"/>
            </a:rPr>
            <a:t>Надія 56%</a:t>
          </a:r>
          <a:endParaRPr lang="uk-UA" sz="2500" kern="1200" dirty="0"/>
        </a:p>
      </dsp:txBody>
      <dsp:txXfrm>
        <a:off x="366467" y="239780"/>
        <a:ext cx="4173096" cy="479379"/>
      </dsp:txXfrm>
    </dsp:sp>
    <dsp:sp modelId="{CC6AC992-6CBF-47AB-A2CC-4BE96AFC808F}">
      <dsp:nvSpPr>
        <dsp:cNvPr id="0" name=""/>
        <dsp:cNvSpPr/>
      </dsp:nvSpPr>
      <dsp:spPr>
        <a:xfrm>
          <a:off x="66855" y="179858"/>
          <a:ext cx="599223" cy="599223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E99DB6-8712-498C-A68E-0E4B5A8EB9CC}">
      <dsp:nvSpPr>
        <dsp:cNvPr id="0" name=""/>
        <dsp:cNvSpPr/>
      </dsp:nvSpPr>
      <dsp:spPr>
        <a:xfrm>
          <a:off x="760789" y="958758"/>
          <a:ext cx="3778774" cy="479379"/>
        </a:xfrm>
        <a:prstGeom prst="rect">
          <a:avLst/>
        </a:prstGeom>
        <a:solidFill>
          <a:schemeClr val="accent5">
            <a:hueOff val="2850008"/>
            <a:satOff val="-1236"/>
            <a:lumOff val="-1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50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500" b="0" i="0" kern="1200" dirty="0">
              <a:effectLst/>
              <a:latin typeface="Google Sans"/>
            </a:rPr>
            <a:t>Тривога 51%</a:t>
          </a:r>
          <a:endParaRPr lang="uk-UA" sz="2500" kern="1200" dirty="0"/>
        </a:p>
      </dsp:txBody>
      <dsp:txXfrm>
        <a:off x="760789" y="958758"/>
        <a:ext cx="3778774" cy="479379"/>
      </dsp:txXfrm>
    </dsp:sp>
    <dsp:sp modelId="{0A1E1D4A-FCA1-4C1A-A6EF-C5383534B2A2}">
      <dsp:nvSpPr>
        <dsp:cNvPr id="0" name=""/>
        <dsp:cNvSpPr/>
      </dsp:nvSpPr>
      <dsp:spPr>
        <a:xfrm>
          <a:off x="461177" y="898835"/>
          <a:ext cx="599223" cy="599223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accent5">
              <a:hueOff val="2850008"/>
              <a:satOff val="-1236"/>
              <a:lumOff val="-17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DAEC7-99F1-4A51-AC53-58CBD470437B}">
      <dsp:nvSpPr>
        <dsp:cNvPr id="0" name=""/>
        <dsp:cNvSpPr/>
      </dsp:nvSpPr>
      <dsp:spPr>
        <a:xfrm>
          <a:off x="941103" y="1677735"/>
          <a:ext cx="3598461" cy="479379"/>
        </a:xfrm>
        <a:prstGeom prst="rect">
          <a:avLst/>
        </a:prstGeom>
        <a:solidFill>
          <a:schemeClr val="accent5">
            <a:hueOff val="5700016"/>
            <a:satOff val="-2473"/>
            <a:lumOff val="-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50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500" b="0" i="0" kern="1200" dirty="0">
              <a:effectLst/>
              <a:latin typeface="Google Sans"/>
            </a:rPr>
            <a:t>Страх 39%</a:t>
          </a:r>
          <a:endParaRPr lang="uk-UA" sz="2500" kern="1200" dirty="0"/>
        </a:p>
      </dsp:txBody>
      <dsp:txXfrm>
        <a:off x="941103" y="1677735"/>
        <a:ext cx="3598461" cy="479379"/>
      </dsp:txXfrm>
    </dsp:sp>
    <dsp:sp modelId="{76A7C742-2D99-4EAB-9E35-69FF6E593614}">
      <dsp:nvSpPr>
        <dsp:cNvPr id="0" name=""/>
        <dsp:cNvSpPr/>
      </dsp:nvSpPr>
      <dsp:spPr>
        <a:xfrm>
          <a:off x="641491" y="1617813"/>
          <a:ext cx="599223" cy="599223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t="-1000" b="-1000"/>
          </a:stretch>
        </a:blipFill>
        <a:ln w="12700" cap="flat" cmpd="sng" algn="ctr">
          <a:solidFill>
            <a:schemeClr val="accent5">
              <a:hueOff val="5700016"/>
              <a:satOff val="-2473"/>
              <a:lumOff val="-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2197A-7BAF-4EA6-A99E-68687C0AC322}">
      <dsp:nvSpPr>
        <dsp:cNvPr id="0" name=""/>
        <dsp:cNvSpPr/>
      </dsp:nvSpPr>
      <dsp:spPr>
        <a:xfrm>
          <a:off x="941103" y="2396258"/>
          <a:ext cx="3598461" cy="479379"/>
        </a:xfrm>
        <a:prstGeom prst="rect">
          <a:avLst/>
        </a:prstGeom>
        <a:solidFill>
          <a:schemeClr val="accent5">
            <a:hueOff val="8550025"/>
            <a:satOff val="-3709"/>
            <a:lumOff val="-5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50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500" kern="1200" dirty="0"/>
            <a:t>Оптимізм 38% </a:t>
          </a:r>
        </a:p>
      </dsp:txBody>
      <dsp:txXfrm>
        <a:off x="941103" y="2396258"/>
        <a:ext cx="3598461" cy="479379"/>
      </dsp:txXfrm>
    </dsp:sp>
    <dsp:sp modelId="{3C38C77A-189A-491D-AB1B-E28BB5F39FD7}">
      <dsp:nvSpPr>
        <dsp:cNvPr id="0" name=""/>
        <dsp:cNvSpPr/>
      </dsp:nvSpPr>
      <dsp:spPr>
        <a:xfrm>
          <a:off x="641491" y="2336335"/>
          <a:ext cx="599223" cy="599223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19000" r="-19000"/>
          </a:stretch>
        </a:blipFill>
        <a:ln w="12700" cap="flat" cmpd="sng" algn="ctr">
          <a:solidFill>
            <a:schemeClr val="accent5">
              <a:hueOff val="8550025"/>
              <a:satOff val="-3709"/>
              <a:lumOff val="-5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82210-26F2-4FFD-96C8-37E3C5BE4C5C}">
      <dsp:nvSpPr>
        <dsp:cNvPr id="0" name=""/>
        <dsp:cNvSpPr/>
      </dsp:nvSpPr>
      <dsp:spPr>
        <a:xfrm>
          <a:off x="760789" y="3115235"/>
          <a:ext cx="3778774" cy="479379"/>
        </a:xfrm>
        <a:prstGeom prst="rect">
          <a:avLst/>
        </a:prstGeom>
        <a:solidFill>
          <a:schemeClr val="accent5">
            <a:hueOff val="11400033"/>
            <a:satOff val="-4946"/>
            <a:lumOff val="-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50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500" kern="1200" dirty="0"/>
            <a:t>Розгубленість 19%</a:t>
          </a:r>
        </a:p>
      </dsp:txBody>
      <dsp:txXfrm>
        <a:off x="760789" y="3115235"/>
        <a:ext cx="3778774" cy="479379"/>
      </dsp:txXfrm>
    </dsp:sp>
    <dsp:sp modelId="{AE449AF9-577A-4B71-A866-38120DCAEF6F}">
      <dsp:nvSpPr>
        <dsp:cNvPr id="0" name=""/>
        <dsp:cNvSpPr/>
      </dsp:nvSpPr>
      <dsp:spPr>
        <a:xfrm>
          <a:off x="461177" y="3055313"/>
          <a:ext cx="599223" cy="599223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t="-9000" b="-9000"/>
          </a:stretch>
        </a:blipFill>
        <a:ln w="12700" cap="flat" cmpd="sng" algn="ctr">
          <a:solidFill>
            <a:schemeClr val="accent5">
              <a:hueOff val="11400033"/>
              <a:satOff val="-4946"/>
              <a:lumOff val="-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D88CF-1E11-4D76-99E2-4825BBE34A05}">
      <dsp:nvSpPr>
        <dsp:cNvPr id="0" name=""/>
        <dsp:cNvSpPr/>
      </dsp:nvSpPr>
      <dsp:spPr>
        <a:xfrm>
          <a:off x="366467" y="3834213"/>
          <a:ext cx="4173096" cy="479379"/>
        </a:xfrm>
        <a:prstGeom prst="rect">
          <a:avLst/>
        </a:prstGeom>
        <a:solidFill>
          <a:schemeClr val="accent5">
            <a:hueOff val="14250041"/>
            <a:satOff val="-6182"/>
            <a:lumOff val="-86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507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500" kern="1200" dirty="0"/>
            <a:t>Упевненість 17%</a:t>
          </a:r>
        </a:p>
      </dsp:txBody>
      <dsp:txXfrm>
        <a:off x="366467" y="3834213"/>
        <a:ext cx="4173096" cy="479379"/>
      </dsp:txXfrm>
    </dsp:sp>
    <dsp:sp modelId="{5F0467BF-58DE-4067-A82C-A9ED4DD08BE5}">
      <dsp:nvSpPr>
        <dsp:cNvPr id="0" name=""/>
        <dsp:cNvSpPr/>
      </dsp:nvSpPr>
      <dsp:spPr>
        <a:xfrm>
          <a:off x="66855" y="3774290"/>
          <a:ext cx="599223" cy="599223"/>
        </a:xfrm>
        <a:prstGeom prst="ellipse">
          <a:avLst/>
        </a:prstGeom>
        <a:blipFill rotWithShape="0">
          <a:blip xmlns:r="http://schemas.openxmlformats.org/officeDocument/2006/relationships" r:embed="rId6"/>
          <a:srcRect/>
          <a:stretch>
            <a:fillRect l="-10000" r="-10000"/>
          </a:stretch>
        </a:blipFill>
        <a:ln w="12700" cap="flat" cmpd="sng" algn="ctr">
          <a:solidFill>
            <a:schemeClr val="accent5">
              <a:hueOff val="14250041"/>
              <a:satOff val="-6182"/>
              <a:lumOff val="-86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4550C-F330-4FFB-AB59-CFA0B66C2F63}">
      <dsp:nvSpPr>
        <dsp:cNvPr id="0" name=""/>
        <dsp:cNvSpPr/>
      </dsp:nvSpPr>
      <dsp:spPr>
        <a:xfrm>
          <a:off x="640067" y="0"/>
          <a:ext cx="6634505" cy="484801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050" b="0" i="0" kern="1200" dirty="0">
              <a:solidFill>
                <a:srgbClr val="1F1F1F"/>
              </a:solidFill>
              <a:effectLst/>
              <a:latin typeface="Google Sans"/>
            </a:rPr>
            <a:t>Соціальна підтримка: спілкування з рідними, друзями, колегами тощо </a:t>
          </a:r>
          <a:r>
            <a:rPr lang="uk-UA" sz="2000" b="0" i="0" kern="1200" dirty="0">
              <a:solidFill>
                <a:srgbClr val="1F1F1F"/>
              </a:solidFill>
              <a:effectLst/>
              <a:latin typeface="Google Sans"/>
            </a:rPr>
            <a:t>80%</a:t>
          </a:r>
          <a:endParaRPr lang="uk-UA" sz="2000" kern="1200" dirty="0"/>
        </a:p>
      </dsp:txBody>
      <dsp:txXfrm>
        <a:off x="3029816" y="242400"/>
        <a:ext cx="1855007" cy="727201"/>
      </dsp:txXfrm>
    </dsp:sp>
    <dsp:sp modelId="{845C9A15-8425-4725-B42C-975CCC686EC5}">
      <dsp:nvSpPr>
        <dsp:cNvPr id="0" name=""/>
        <dsp:cNvSpPr/>
      </dsp:nvSpPr>
      <dsp:spPr>
        <a:xfrm>
          <a:off x="1107444" y="969602"/>
          <a:ext cx="5699750" cy="387841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050" b="0" i="0" kern="1200" dirty="0">
              <a:solidFill>
                <a:srgbClr val="1F1F1F"/>
              </a:solidFill>
              <a:effectLst/>
              <a:latin typeface="Google Sans"/>
            </a:rPr>
            <a:t>Здоровий спосіб життя: регулярні фізичні вправи, здорове харчування та достатній сон  </a:t>
          </a:r>
          <a:r>
            <a:rPr lang="uk-UA" sz="2000" b="0" i="0" kern="1200" dirty="0">
              <a:solidFill>
                <a:srgbClr val="1F1F1F"/>
              </a:solidFill>
              <a:effectLst/>
              <a:latin typeface="Google Sans"/>
            </a:rPr>
            <a:t>65%</a:t>
          </a:r>
          <a:endParaRPr lang="uk-UA" sz="2000" kern="1200" dirty="0"/>
        </a:p>
      </dsp:txBody>
      <dsp:txXfrm>
        <a:off x="2961288" y="1202307"/>
        <a:ext cx="1992062" cy="698113"/>
      </dsp:txXfrm>
    </dsp:sp>
    <dsp:sp modelId="{B9E608F1-CD59-4B11-9241-03DDB42E1452}">
      <dsp:nvSpPr>
        <dsp:cNvPr id="0" name=""/>
        <dsp:cNvSpPr/>
      </dsp:nvSpPr>
      <dsp:spPr>
        <a:xfrm>
          <a:off x="2001524" y="1939205"/>
          <a:ext cx="3911590" cy="2908807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050" b="0" i="0" kern="1200" dirty="0">
              <a:solidFill>
                <a:srgbClr val="1F1F1F"/>
              </a:solidFill>
              <a:effectLst/>
              <a:latin typeface="Google Sans"/>
            </a:rPr>
            <a:t>Техніки релаксації: такі техніки, як глибоке дихання, медитація та йога  </a:t>
          </a:r>
          <a:r>
            <a:rPr lang="uk-UA" sz="2000" b="0" i="0" kern="1200" dirty="0">
              <a:solidFill>
                <a:srgbClr val="1F1F1F"/>
              </a:solidFill>
              <a:effectLst/>
              <a:latin typeface="Google Sans"/>
            </a:rPr>
            <a:t>57%</a:t>
          </a:r>
          <a:endParaRPr lang="uk-UA" sz="2000" kern="1200" dirty="0"/>
        </a:p>
      </dsp:txBody>
      <dsp:txXfrm>
        <a:off x="3045919" y="2157365"/>
        <a:ext cx="1822801" cy="654481"/>
      </dsp:txXfrm>
    </dsp:sp>
    <dsp:sp modelId="{4018E3CC-A161-4D31-BD67-AAAFD586B4BC}">
      <dsp:nvSpPr>
        <dsp:cNvPr id="0" name=""/>
        <dsp:cNvSpPr/>
      </dsp:nvSpPr>
      <dsp:spPr>
        <a:xfrm>
          <a:off x="2641598" y="2908807"/>
          <a:ext cx="2631443" cy="1939205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050" b="0" i="0" kern="1200" dirty="0">
              <a:solidFill>
                <a:srgbClr val="1F1F1F"/>
              </a:solidFill>
              <a:effectLst/>
              <a:latin typeface="Google Sans"/>
            </a:rPr>
            <a:t>Професійна допомога психолога, психотерапевта або консультанта.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000" b="0" i="0" kern="1200" dirty="0">
              <a:solidFill>
                <a:srgbClr val="1F1F1F"/>
              </a:solidFill>
              <a:effectLst/>
              <a:latin typeface="Google Sans"/>
            </a:rPr>
            <a:t>20%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uk-UA" sz="2000" b="0" i="0" kern="1200" dirty="0">
            <a:solidFill>
              <a:srgbClr val="1F1F1F"/>
            </a:solidFill>
            <a:effectLst/>
            <a:latin typeface="Google Sans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uk-UA" sz="2000" kern="1200" dirty="0"/>
        </a:p>
      </dsp:txBody>
      <dsp:txXfrm>
        <a:off x="3026964" y="3393609"/>
        <a:ext cx="1860711" cy="969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0BD58-3BFF-4EAF-BB8B-AC67FE801E4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01.05.2017</a:t>
            </a:r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322CDD-9D6C-4F63-9EC2-64822662410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/>
              <a:t>Клацніть, щоб редагувати стиль зразка підзаголовка</a:t>
            </a:r>
            <a:endParaRPr lang="uk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1948" y="283"/>
            <a:ext cx="442750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uk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Прямокутник 9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664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rtlCol="0"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uk-UA"/>
              <a:t>Клацніть, щоб редагувати стиль зразка заголовка</a:t>
            </a:r>
            <a:endParaRPr lang="uk"/>
          </a:p>
        </p:txBody>
      </p:sp>
      <p:sp>
        <p:nvSpPr>
          <p:cNvPr id="3" name="Місце для зображення 2" descr="Пустий покажчик місця заповнення для зображення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/>
              <a:t>Клацніть піктограму, щоб додати зображення</a:t>
            </a:r>
            <a:endParaRPr lang="uk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 rtlCol="0"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"/>
              <a:t>Додайте нижній колонтитул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en-US" smtClean="0"/>
              <a:t>‹№›</a:t>
            </a:fld>
            <a:endParaRPr lang="en-US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7711702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uk"/>
              <a:t>Додайте нижній колонтитул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01.05.2017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4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3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uk" dirty="0"/>
              <a:t>Звіт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97839" y="5360437"/>
            <a:ext cx="11154597" cy="365760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З</a:t>
            </a:r>
            <a:r>
              <a:rPr lang="uk" dirty="0">
                <a:solidFill>
                  <a:schemeClr val="accent1">
                    <a:lumMod val="75000"/>
                  </a:schemeClr>
                </a:solidFill>
              </a:rPr>
              <a:t> опитування «Психологічний стан </a:t>
            </a:r>
            <a:r>
              <a:rPr lang="uk" dirty="0"/>
              <a:t>науково-педагогічних працівників </a:t>
            </a:r>
            <a:r>
              <a:rPr lang="uk" dirty="0">
                <a:solidFill>
                  <a:schemeClr val="accent1">
                    <a:lumMod val="75000"/>
                  </a:schemeClr>
                </a:solidFill>
              </a:rPr>
              <a:t>під час війни»</a:t>
            </a:r>
          </a:p>
        </p:txBody>
      </p:sp>
      <p:pic>
        <p:nvPicPr>
          <p:cNvPr id="1026" name="Picture 2" descr="Home | CНУ ім. В. Даля">
            <a:extLst>
              <a:ext uri="{FF2B5EF4-FFF2-40B4-BE49-F238E27FC236}">
                <a16:creationId xmlns:a16="http://schemas.microsoft.com/office/drawing/2014/main" id="{7F72FA43-F53F-48E5-B64D-4698CD956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ідзаголовок 2">
            <a:extLst>
              <a:ext uri="{FF2B5EF4-FFF2-40B4-BE49-F238E27FC236}">
                <a16:creationId xmlns:a16="http://schemas.microsoft.com/office/drawing/2014/main" id="{09083232-EA18-4294-BF27-924831C828EA}"/>
              </a:ext>
            </a:extLst>
          </p:cNvPr>
          <p:cNvSpPr txBox="1">
            <a:spLocks/>
          </p:cNvSpPr>
          <p:nvPr/>
        </p:nvSpPr>
        <p:spPr>
          <a:xfrm>
            <a:off x="1667435" y="611095"/>
            <a:ext cx="10058400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sz="2000" b="1" kern="1200" cap="all" baseline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" dirty="0"/>
              <a:t>Східноукраїнський національний університе імені володимира даля</a:t>
            </a:r>
          </a:p>
        </p:txBody>
      </p:sp>
      <p:sp>
        <p:nvSpPr>
          <p:cNvPr id="6" name="Підзаголовок 2">
            <a:extLst>
              <a:ext uri="{FF2B5EF4-FFF2-40B4-BE49-F238E27FC236}">
                <a16:creationId xmlns:a16="http://schemas.microsoft.com/office/drawing/2014/main" id="{F5320A69-E329-4F49-AC11-79E4DBC5032D}"/>
              </a:ext>
            </a:extLst>
          </p:cNvPr>
          <p:cNvSpPr txBox="1">
            <a:spLocks/>
          </p:cNvSpPr>
          <p:nvPr/>
        </p:nvSpPr>
        <p:spPr>
          <a:xfrm>
            <a:off x="1066800" y="6246905"/>
            <a:ext cx="10058400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sz="2000" b="1" kern="1200" cap="all" baseline="0">
                <a:solidFill>
                  <a:schemeClr val="accent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"/>
              <a:t>Київ 2025</a:t>
            </a:r>
            <a:endParaRPr lang="uk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E64A91-EB25-4CDB-BD99-25D01A6E2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500" y="1357493"/>
            <a:ext cx="5277853" cy="34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88E3B-8D14-4C83-B624-6917CD2E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Як </a:t>
            </a:r>
            <a:r>
              <a:rPr lang="ru-RU" dirty="0" err="1"/>
              <a:t>війна</a:t>
            </a:r>
            <a:r>
              <a:rPr lang="ru-RU" dirty="0"/>
              <a:t> </a:t>
            </a:r>
            <a:r>
              <a:rPr lang="ru-RU" dirty="0" err="1"/>
              <a:t>вплинула</a:t>
            </a:r>
            <a:r>
              <a:rPr lang="ru-RU" dirty="0"/>
              <a:t> на вашу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зосереджуватися</a:t>
            </a:r>
            <a:r>
              <a:rPr lang="ru-RU" dirty="0"/>
              <a:t> на </a:t>
            </a:r>
            <a:r>
              <a:rPr lang="ru-RU" dirty="0" err="1"/>
              <a:t>роботі</a:t>
            </a:r>
            <a:r>
              <a:rPr lang="ru-RU" dirty="0"/>
              <a:t> та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970E7A-1698-4A5D-A7AE-BB8E372C1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1662718"/>
            <a:ext cx="8995404" cy="439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3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340360"/>
            <a:ext cx="9601200" cy="726440"/>
          </a:xfrm>
        </p:spPr>
        <p:txBody>
          <a:bodyPr rtlCol="0">
            <a:normAutofit fontScale="90000"/>
          </a:bodyPr>
          <a:lstStyle/>
          <a:p>
            <a:pPr algn="l"/>
            <a:br>
              <a:rPr lang="uk-UA" b="0" i="0" dirty="0">
                <a:solidFill>
                  <a:srgbClr val="1F1F1F"/>
                </a:solidFill>
                <a:effectLst/>
                <a:latin typeface="Google Sans"/>
              </a:rPr>
            </a:br>
            <a:br>
              <a:rPr lang="uk-UA" b="0" i="0" dirty="0">
                <a:solidFill>
                  <a:srgbClr val="1F1F1F"/>
                </a:solidFill>
                <a:effectLst/>
                <a:latin typeface="Google Sans"/>
              </a:rPr>
            </a:br>
            <a:br>
              <a:rPr lang="uk-UA" dirty="0"/>
            </a:br>
            <a:r>
              <a:rPr lang="uk-UA" dirty="0"/>
              <a:t>Які емоції Ви відчуваєте найчастіше в роздумах про своє майбутнє?</a:t>
            </a:r>
          </a:p>
        </p:txBody>
      </p:sp>
      <p:pic>
        <p:nvPicPr>
          <p:cNvPr id="7" name="Picture 2" descr="Home | CНУ ім. В. Даля">
            <a:extLst>
              <a:ext uri="{FF2B5EF4-FFF2-40B4-BE49-F238E27FC236}">
                <a16:creationId xmlns:a16="http://schemas.microsoft.com/office/drawing/2014/main" id="{0B0ABE01-1A52-42A1-AC5E-952244161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95000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0C59900F-1C96-402E-BADD-07A5B8508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7639956"/>
              </p:ext>
            </p:extLst>
          </p:nvPr>
        </p:nvGraphicFramePr>
        <p:xfrm>
          <a:off x="5430520" y="1381760"/>
          <a:ext cx="4602480" cy="4553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410" name="Picture 2" descr="Майбутнє — у наших руках, тому не треба їх опускати / Клуб  журналістів-початківців">
            <a:extLst>
              <a:ext uri="{FF2B5EF4-FFF2-40B4-BE49-F238E27FC236}">
                <a16:creationId xmlns:a16="http://schemas.microsoft.com/office/drawing/2014/main" id="{1F1E92BC-0C23-48BB-A906-1618BF75B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" y="1896360"/>
            <a:ext cx="47625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32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340360"/>
            <a:ext cx="9601200" cy="726440"/>
          </a:xfrm>
        </p:spPr>
        <p:txBody>
          <a:bodyPr rtlCol="0">
            <a:normAutofit fontScale="90000"/>
          </a:bodyPr>
          <a:lstStyle/>
          <a:p>
            <a:pPr algn="l"/>
            <a:br>
              <a:rPr lang="uk-UA" b="0" i="0" dirty="0">
                <a:solidFill>
                  <a:srgbClr val="1F1F1F"/>
                </a:solidFill>
                <a:effectLst/>
                <a:latin typeface="Google Sans"/>
              </a:rPr>
            </a:br>
            <a:br>
              <a:rPr lang="uk-UA" b="0" i="0" dirty="0">
                <a:solidFill>
                  <a:srgbClr val="1F1F1F"/>
                </a:solidFill>
                <a:effectLst/>
                <a:latin typeface="Google Sans"/>
              </a:rPr>
            </a:br>
            <a:br>
              <a:rPr lang="uk-UA" dirty="0"/>
            </a:br>
            <a:r>
              <a:rPr lang="uk-UA" dirty="0"/>
              <a:t>Як війна вплинула на Ваше спілкування з іншими людьми?</a:t>
            </a:r>
          </a:p>
        </p:txBody>
      </p:sp>
      <p:pic>
        <p:nvPicPr>
          <p:cNvPr id="7" name="Picture 2" descr="Home | CНУ ім. В. Даля">
            <a:extLst>
              <a:ext uri="{FF2B5EF4-FFF2-40B4-BE49-F238E27FC236}">
                <a16:creationId xmlns:a16="http://schemas.microsoft.com/office/drawing/2014/main" id="{0B0ABE01-1A52-42A1-AC5E-952244161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95000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E60740-3E27-4EDD-A1D1-10E8436B8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2174240"/>
            <a:ext cx="4200475" cy="23627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69ADB0-E653-4220-AD16-C63F766D8E78}"/>
              </a:ext>
            </a:extLst>
          </p:cNvPr>
          <p:cNvSpPr txBox="1"/>
          <p:nvPr/>
        </p:nvSpPr>
        <p:spPr>
          <a:xfrm>
            <a:off x="4359326" y="2160381"/>
            <a:ext cx="7507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ЗРОСТАННЯ ЦІННОСТІ СПІЛКУВАННЯ З БЛИЗЬКИМИ ЛЮДЬМИ  78%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4A26E9-D378-431A-8281-4DDF0512E449}"/>
              </a:ext>
            </a:extLst>
          </p:cNvPr>
          <p:cNvSpPr txBox="1"/>
          <p:nvPr/>
        </p:nvSpPr>
        <p:spPr>
          <a:xfrm>
            <a:off x="4378960" y="32356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ЗРОСТАННЯ ВІДКРИТОСТІ 63%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214B9B-6322-4D06-B8E4-51860FA12433}"/>
              </a:ext>
            </a:extLst>
          </p:cNvPr>
          <p:cNvSpPr txBox="1"/>
          <p:nvPr/>
        </p:nvSpPr>
        <p:spPr>
          <a:xfrm>
            <a:off x="4359327" y="165903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1F1F1F"/>
                </a:solidFill>
                <a:effectLst/>
                <a:latin typeface="+mj-lt"/>
              </a:rPr>
              <a:t>ЗРОСТАННЯ ПІДТРИМКИ ОДИН ОДНОГО 83%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70F981-B386-47EA-B177-BC6412C97C3C}"/>
              </a:ext>
            </a:extLst>
          </p:cNvPr>
          <p:cNvSpPr txBox="1"/>
          <p:nvPr/>
        </p:nvSpPr>
        <p:spPr>
          <a:xfrm>
            <a:off x="4378960" y="270914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1F1F1F"/>
                </a:solidFill>
                <a:effectLst/>
              </a:rPr>
              <a:t>ЗРОСТАННЯ ТОЛЕРАНТНОСТІ 72%</a:t>
            </a:r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1B9F71-7536-4CC5-BCC1-0CDB3706AA9E}"/>
              </a:ext>
            </a:extLst>
          </p:cNvPr>
          <p:cNvSpPr txBox="1"/>
          <p:nvPr/>
        </p:nvSpPr>
        <p:spPr>
          <a:xfrm>
            <a:off x="4378960" y="38542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1F1F1F"/>
                </a:solidFill>
                <a:effectLst/>
                <a:latin typeface="+mj-lt"/>
              </a:rPr>
              <a:t> ВИНИКНЕННЯ ПОЧУТТЯ ВІДСТОРОНЕННЯ 17%</a:t>
            </a:r>
            <a:endParaRPr lang="uk-UA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804DC1-4EE0-4AF3-8F0F-288ABAE6C305}"/>
              </a:ext>
            </a:extLst>
          </p:cNvPr>
          <p:cNvSpPr txBox="1"/>
          <p:nvPr/>
        </p:nvSpPr>
        <p:spPr>
          <a:xfrm>
            <a:off x="4359326" y="4445833"/>
            <a:ext cx="7400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1F1F1F"/>
                </a:solidFill>
                <a:effectLst/>
                <a:latin typeface="+mj-lt"/>
              </a:rPr>
              <a:t>ЗМЕНШЕННЯ ВІДКРИТОСТІ ПРИ СПІЛКУВАННІ З ІНШИМИ 17%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106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340360"/>
            <a:ext cx="9601200" cy="726440"/>
          </a:xfrm>
        </p:spPr>
        <p:txBody>
          <a:bodyPr rtlCol="0">
            <a:normAutofit fontScale="90000"/>
          </a:bodyPr>
          <a:lstStyle/>
          <a:p>
            <a:pPr algn="l"/>
            <a:br>
              <a:rPr lang="uk-UA" b="0" i="0" dirty="0">
                <a:solidFill>
                  <a:srgbClr val="1F1F1F"/>
                </a:solidFill>
                <a:effectLst/>
                <a:latin typeface="Google Sans"/>
              </a:rPr>
            </a:br>
            <a:br>
              <a:rPr lang="uk-UA" b="0" i="0" dirty="0">
                <a:solidFill>
                  <a:srgbClr val="1F1F1F"/>
                </a:solidFill>
                <a:effectLst/>
                <a:latin typeface="Google Sans"/>
              </a:rPr>
            </a:br>
            <a:br>
              <a:rPr lang="uk-UA" dirty="0"/>
            </a:br>
            <a:r>
              <a:rPr lang="uk-UA" dirty="0"/>
              <a:t>Які ресурси вам необхідні для того, щоб впоратися зі стресом?</a:t>
            </a:r>
          </a:p>
        </p:txBody>
      </p:sp>
      <p:pic>
        <p:nvPicPr>
          <p:cNvPr id="7" name="Picture 2" descr="Home | CНУ ім. В. Даля">
            <a:extLst>
              <a:ext uri="{FF2B5EF4-FFF2-40B4-BE49-F238E27FC236}">
                <a16:creationId xmlns:a16="http://schemas.microsoft.com/office/drawing/2014/main" id="{0B0ABE01-1A52-42A1-AC5E-952244161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95000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86729D61-1EF3-408B-8415-A108F70AB0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023374"/>
              </p:ext>
            </p:extLst>
          </p:nvPr>
        </p:nvGraphicFramePr>
        <p:xfrm>
          <a:off x="1534160" y="1209040"/>
          <a:ext cx="7914640" cy="484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2" name="Picture 2" descr="Як зародилося ненасильницьке спілкування в Україні | Українська правда  _Життя">
            <a:extLst>
              <a:ext uri="{FF2B5EF4-FFF2-40B4-BE49-F238E27FC236}">
                <a16:creationId xmlns:a16="http://schemas.microsoft.com/office/drawing/2014/main" id="{AD541A01-B998-4D3B-8B37-586C322B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66" y="944880"/>
            <a:ext cx="2461823" cy="1268095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Здоровий спосіб життя | Блоги БДМУ">
            <a:extLst>
              <a:ext uri="{FF2B5EF4-FFF2-40B4-BE49-F238E27FC236}">
                <a16:creationId xmlns:a16="http://schemas.microsoft.com/office/drawing/2014/main" id="{A87C19FC-E876-449B-9780-51DD0A09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704" y="1730903"/>
            <a:ext cx="2522736" cy="1902143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Техніки для зняття стресу та релаксації">
            <a:extLst>
              <a:ext uri="{FF2B5EF4-FFF2-40B4-BE49-F238E27FC236}">
                <a16:creationId xmlns:a16="http://schemas.microsoft.com/office/drawing/2014/main" id="{3C6B24F8-3199-446C-9706-BCA8FC9D3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6" y="2861311"/>
            <a:ext cx="3267074" cy="163353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Психологічна підтримка в умовах війни">
            <a:extLst>
              <a:ext uri="{FF2B5EF4-FFF2-40B4-BE49-F238E27FC236}">
                <a16:creationId xmlns:a16="http://schemas.microsoft.com/office/drawing/2014/main" id="{FD34FE68-DD0F-484C-8239-550776177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37" y="4999573"/>
            <a:ext cx="2747486" cy="129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81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AE1B5-5464-41EB-911C-3F26BCD93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06" y="381000"/>
            <a:ext cx="1016149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Яким чином, на вашу думку, заклад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підтримати</a:t>
            </a:r>
            <a:r>
              <a:rPr lang="ru-RU" dirty="0"/>
              <a:t> </a:t>
            </a:r>
            <a:r>
              <a:rPr lang="ru-RU" dirty="0" err="1"/>
              <a:t>науково-педагогічних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у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складний</a:t>
            </a:r>
            <a:r>
              <a:rPr lang="ru-RU" dirty="0"/>
              <a:t> час?</a:t>
            </a:r>
            <a:endParaRPr lang="uk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15AE3-E891-471C-8219-E02B6F2CFA30}"/>
              </a:ext>
            </a:extLst>
          </p:cNvPr>
          <p:cNvSpPr txBox="1"/>
          <p:nvPr/>
        </p:nvSpPr>
        <p:spPr>
          <a:xfrm>
            <a:off x="430306" y="2019397"/>
            <a:ext cx="11214847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dirty="0">
                <a:highlight>
                  <a:srgbClr val="FFFF00"/>
                </a:highlight>
              </a:rPr>
              <a:t>ОРГАНІЗУВАТИ ГРУПИ ПІДТРИМКИ ТА ОБМІНУ ДОСВІДОМ ДЛЯ ПРАЦІВНИКІВ, ЯКІ ПЕРЕЖИВАЮТЬ СХОЖІ ТРУДНОЩІ.</a:t>
            </a:r>
          </a:p>
          <a:p>
            <a:pPr>
              <a:spcBef>
                <a:spcPts val="600"/>
              </a:spcBef>
            </a:pPr>
            <a:r>
              <a:rPr lang="uk-UA" dirty="0">
                <a:highlight>
                  <a:srgbClr val="00FF00"/>
                </a:highlight>
              </a:rPr>
              <a:t>НАДАННЯ ГНУЧКИХ УМОВ ПРАЦІ ТА МОЖЛИВОСТЕЙ ДЛЯ ДИСТАНЦІЙНОЇ РОБОТИ.</a:t>
            </a:r>
          </a:p>
          <a:p>
            <a:pPr>
              <a:spcBef>
                <a:spcPts val="600"/>
              </a:spcBef>
            </a:pPr>
            <a:r>
              <a:rPr lang="uk-UA" dirty="0">
                <a:highlight>
                  <a:srgbClr val="FF00FF"/>
                </a:highlight>
              </a:rPr>
              <a:t>ЗАБЕЗПЕЧЕННЯ ФІНАНСОВОЇ ДОПОМОГИ ТА ПІДТРИМКИ ДЛЯ ПРАЦІВНИКІВ, ЯКІ ЦЬОГО ПОТРЕБУЮТЬ</a:t>
            </a:r>
            <a:r>
              <a:rPr lang="uk-UA" dirty="0"/>
              <a:t>.</a:t>
            </a:r>
          </a:p>
          <a:p>
            <a:pPr>
              <a:spcBef>
                <a:spcPts val="600"/>
              </a:spcBef>
            </a:pPr>
            <a:r>
              <a:rPr lang="uk-UA" dirty="0">
                <a:highlight>
                  <a:srgbClr val="00FFFF"/>
                </a:highlight>
              </a:rPr>
              <a:t>ОРГАНІЗАЦІЯ ТРЕНІНГІВ ТА СЕМІНАРІВ З УПРАВЛІННЯ СТРЕСОМ ТА ЕМОЦІЙНИМ ВИГОРАННЯМ.</a:t>
            </a:r>
          </a:p>
          <a:p>
            <a:pPr>
              <a:spcBef>
                <a:spcPts val="600"/>
              </a:spcBef>
            </a:pPr>
            <a:r>
              <a:rPr lang="uk-UA" dirty="0">
                <a:highlight>
                  <a:srgbClr val="C0C0C0"/>
                </a:highlight>
              </a:rPr>
              <a:t>СТВОРЕННЯ БЕЗПЕЧНОГО ТА ПІДТРИМУЮЧОГО РОБОЧОГО СЕРЕДОВИЩА, ДЕ ПРАЦІВНИКИ МОЖУТЬ ВІДКРИТО ВИРАЖАТИ СВОЇ ПОЧУТТЯ ТА ПОТРЕБИ.</a:t>
            </a:r>
          </a:p>
          <a:p>
            <a:pPr>
              <a:spcBef>
                <a:spcPts val="600"/>
              </a:spcBef>
            </a:pPr>
            <a:r>
              <a:rPr lang="uk-UA" dirty="0">
                <a:highlight>
                  <a:srgbClr val="808000"/>
                </a:highlight>
              </a:rPr>
              <a:t>ЗАБЕЗПЕЧЕННЯ ДОСТУПУ ДО ІНФОРМАЦІЙНИХ РЕСУРСІВ ПРО ПСИХОЛОГІЧНЕ ЗДОРОВ'Я ТА СПОСОБИ ПОДОЛАННЯ СТРЕСУ</a:t>
            </a:r>
            <a:r>
              <a:rPr lang="uk-UA" dirty="0"/>
              <a:t>.</a:t>
            </a:r>
          </a:p>
          <a:p>
            <a:pPr>
              <a:spcBef>
                <a:spcPts val="600"/>
              </a:spcBef>
            </a:pPr>
            <a:r>
              <a:rPr lang="uk-UA" dirty="0">
                <a:highlight>
                  <a:srgbClr val="008080"/>
                </a:highlight>
              </a:rPr>
              <a:t>ОРГАНІЗАЦІЯ ЗАХОДІВ ДЛЯ ЗМІЦНЕННЯ КОМАНДНОГО ДУХУ ТА ПІДТРИМКИ ПОЗИТИВНОЇ АТМОСФЕРИ В КОЛЕКТИВІ.</a:t>
            </a:r>
          </a:p>
        </p:txBody>
      </p:sp>
    </p:spTree>
    <p:extLst>
      <p:ext uri="{BB962C8B-B14F-4D97-AF65-F5344CB8AC3E}">
        <p14:creationId xmlns:p14="http://schemas.microsoft.com/office/powerpoint/2010/main" val="375533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8822" y="381000"/>
            <a:ext cx="9097777" cy="1143000"/>
          </a:xfrm>
        </p:spPr>
        <p:txBody>
          <a:bodyPr rtlCol="0"/>
          <a:lstStyle/>
          <a:p>
            <a:pPr rtl="0"/>
            <a:r>
              <a:rPr lang="uk-UA" dirty="0"/>
              <a:t>М</a:t>
            </a:r>
            <a:r>
              <a:rPr lang="uk" dirty="0"/>
              <a:t>ета опитування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/>
            <a:r>
              <a:rPr lang="uk-UA" sz="2800" dirty="0">
                <a:solidFill>
                  <a:schemeClr val="accent1"/>
                </a:solidFill>
                <a:latin typeface="+mj-lt"/>
              </a:rPr>
              <a:t>Оцінити стан ментального здоров’я науково-педагогічних працівників, визначити потреби та  умови ефективної допомоги їм щодо оптимального стану їх життя  в умовах воєнного стану та розробити і запровадити </a:t>
            </a:r>
            <a:r>
              <a:rPr lang="uk-UA" sz="2800" dirty="0" err="1">
                <a:solidFill>
                  <a:schemeClr val="accent1"/>
                </a:solidFill>
                <a:latin typeface="+mj-lt"/>
              </a:rPr>
              <a:t>проєкти</a:t>
            </a:r>
            <a:r>
              <a:rPr lang="uk-UA" sz="2800" dirty="0">
                <a:solidFill>
                  <a:schemeClr val="accent1"/>
                </a:solidFill>
                <a:latin typeface="+mj-lt"/>
              </a:rPr>
              <a:t> психологічної підтримки</a:t>
            </a:r>
          </a:p>
        </p:txBody>
      </p:sp>
      <p:pic>
        <p:nvPicPr>
          <p:cNvPr id="2050" name="Picture 2" descr="МЕНТАЛЬНЕ ЗДОРОВ'Я: ЯК ПОДБАТИ ПРО СЕБЕ? – БАЛАКЛІЙСЬКА МІСЬКА ВІЙСЬКОВА  АДМІНІСТРАЦІЯ">
            <a:extLst>
              <a:ext uri="{FF2B5EF4-FFF2-40B4-BE49-F238E27FC236}">
                <a16:creationId xmlns:a16="http://schemas.microsoft.com/office/drawing/2014/main" id="{9A9BC298-E18D-43EC-8C11-F593C35B3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843" y="3975567"/>
            <a:ext cx="3315945" cy="186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ome | CНУ ім. В. Даля">
            <a:extLst>
              <a:ext uri="{FF2B5EF4-FFF2-40B4-BE49-F238E27FC236}">
                <a16:creationId xmlns:a16="http://schemas.microsoft.com/office/drawing/2014/main" id="{1937CB32-A9A8-4B6B-95E9-1C0459201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61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886E8-49A0-432D-B782-C97295D2B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-26893"/>
            <a:ext cx="7011894" cy="753034"/>
          </a:xfrm>
        </p:spPr>
        <p:txBody>
          <a:bodyPr/>
          <a:lstStyle/>
          <a:p>
            <a:r>
              <a:rPr lang="uk-UA" dirty="0"/>
              <a:t>Питання анкети</a:t>
            </a:r>
          </a:p>
        </p:txBody>
      </p:sp>
      <p:sp>
        <p:nvSpPr>
          <p:cNvPr id="4" name="Місце для вмісту 2">
            <a:extLst>
              <a:ext uri="{FF2B5EF4-FFF2-40B4-BE49-F238E27FC236}">
                <a16:creationId xmlns:a16="http://schemas.microsoft.com/office/drawing/2014/main" id="{B2DE5743-F013-4AF0-906D-FBDF818AF7FF}"/>
              </a:ext>
            </a:extLst>
          </p:cNvPr>
          <p:cNvSpPr txBox="1">
            <a:spLocks/>
          </p:cNvSpPr>
          <p:nvPr/>
        </p:nvSpPr>
        <p:spPr>
          <a:xfrm>
            <a:off x="6270811" y="1156446"/>
            <a:ext cx="5060577" cy="4885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7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316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pic>
        <p:nvPicPr>
          <p:cNvPr id="6" name="Picture 2" descr="Home | CНУ ім. В. Даля">
            <a:extLst>
              <a:ext uri="{FF2B5EF4-FFF2-40B4-BE49-F238E27FC236}">
                <a16:creationId xmlns:a16="http://schemas.microsoft.com/office/drawing/2014/main" id="{E6B8D7E5-4778-470F-B8AE-CE3D9792D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9461"/>
            <a:ext cx="1046480" cy="104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3D8C110-E786-4D83-8B40-7755513DA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977" y="1794894"/>
            <a:ext cx="11537576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Як ви оцінюєте свій загальний психологічний стан за останній місяць? (За шкалою від "дуже поганий" до "відмінний")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Чи відчуваєте ви тривогу, страх або паніку у зв'язку з воєнними подіями в Україні? Якщо так, як часто?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Чи зазнавали ви стресу, пов'язаного з вимушеним переміщенням або зміною місця проживання?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Як ви оцінюєте свій рівень соціальної підтримки (від рідних, друзів, колег) у цей період?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Чи маєте ви доступ до необхідних ресурсів для підтримки свого психологічного здоров'я (медична допомога, психологічна підтримка тощо)?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Як війна вплинула на вашу здатність зосереджуватися на роботі та виконувати свої професійні обов'язки?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dirty="0"/>
              <a:t>Які емоції Ви відчуваєте найчастіше в роздумах про своє майбутнє?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dirty="0"/>
              <a:t>Як війна вплинула на Ваше спілкування з іншими людьми?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dirty="0"/>
              <a:t>Які ресурси вам необхідні для того, щоб впоратися зі стресом?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Яким чином, на вашу думку, заклад освіти може підтримати науково-педагогічних працівників у цей складний час?</a:t>
            </a:r>
          </a:p>
        </p:txBody>
      </p:sp>
    </p:spTree>
    <p:extLst>
      <p:ext uri="{BB962C8B-B14F-4D97-AF65-F5344CB8AC3E}">
        <p14:creationId xmlns:p14="http://schemas.microsoft.com/office/powerpoint/2010/main" val="29249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dirty="0"/>
              <a:t>Р</a:t>
            </a:r>
            <a:r>
              <a:rPr lang="uk" dirty="0"/>
              <a:t>езультати опитування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2EAFA7-2683-4D86-80CE-87439351F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21" y="1393319"/>
            <a:ext cx="4464307" cy="2229910"/>
          </a:xfrm>
          <a:prstGeom prst="rect">
            <a:avLst/>
          </a:prstGeom>
        </p:spPr>
      </p:pic>
      <p:pic>
        <p:nvPicPr>
          <p:cNvPr id="8" name="Picture 2" descr="Home | CНУ ім. В. Даля">
            <a:extLst>
              <a:ext uri="{FF2B5EF4-FFF2-40B4-BE49-F238E27FC236}">
                <a16:creationId xmlns:a16="http://schemas.microsoft.com/office/drawing/2014/main" id="{51DDAF9C-E4E3-4725-A231-D6CBE6A99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788" y="248755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9E64DC-3B14-4140-AD08-FA39D9B8C2E5}"/>
              </a:ext>
            </a:extLst>
          </p:cNvPr>
          <p:cNvSpPr txBox="1"/>
          <p:nvPr/>
        </p:nvSpPr>
        <p:spPr>
          <a:xfrm>
            <a:off x="7915835" y="4623220"/>
            <a:ext cx="4114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2400" b="1" dirty="0">
                <a:solidFill>
                  <a:schemeClr val="accent1">
                    <a:lumMod val="75000"/>
                  </a:schemeClr>
                </a:solidFill>
              </a:rPr>
              <a:t>«ПСИХОЛОГІЧНИЙ СТАН</a:t>
            </a:r>
          </a:p>
          <a:p>
            <a:pPr algn="ctr"/>
            <a:r>
              <a:rPr lang="uk" sz="2400" b="1" dirty="0">
                <a:solidFill>
                  <a:schemeClr val="accent1">
                    <a:lumMod val="75000"/>
                  </a:schemeClr>
                </a:solidFill>
              </a:rPr>
              <a:t> НАУКОВО_ПЕДАГОГІЧНИХ ПРАЦІВНИКІВ</a:t>
            </a:r>
          </a:p>
          <a:p>
            <a:pPr algn="ctr"/>
            <a:r>
              <a:rPr lang="uk" sz="2400" b="1" dirty="0">
                <a:solidFill>
                  <a:schemeClr val="accent1">
                    <a:lumMod val="75000"/>
                  </a:schemeClr>
                </a:solidFill>
              </a:rPr>
              <a:t> ПІД ЧАС ВІЙНИ»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96317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ome | CНУ ім. В. Даля">
            <a:extLst>
              <a:ext uri="{FF2B5EF4-FFF2-40B4-BE49-F238E27FC236}">
                <a16:creationId xmlns:a16="http://schemas.microsoft.com/office/drawing/2014/main" id="{4DC6B560-B2F9-46D7-B3D6-7D588428A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0" y="95000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A496BB3B-2C0E-43C7-BF13-677AB8593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0230809"/>
              </p:ext>
            </p:extLst>
          </p:nvPr>
        </p:nvGraphicFramePr>
        <p:xfrm>
          <a:off x="2402541" y="1828799"/>
          <a:ext cx="6436659" cy="3818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9151B63-5AB5-4568-B045-91ECA202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81000"/>
            <a:ext cx="10148047" cy="1143000"/>
          </a:xfrm>
        </p:spPr>
        <p:txBody>
          <a:bodyPr>
            <a:normAutofit fontScale="90000"/>
          </a:bodyPr>
          <a:lstStyle/>
          <a:p>
            <a:r>
              <a:rPr lang="uk-UA"/>
              <a:t>Як ви оцінюєте свій загальний психологічний стан за останній місяць? (За шкалою від "дуже поганий" до "відмінний")</a:t>
            </a:r>
          </a:p>
        </p:txBody>
      </p:sp>
    </p:spTree>
    <p:extLst>
      <p:ext uri="{BB962C8B-B14F-4D97-AF65-F5344CB8AC3E}">
        <p14:creationId xmlns:p14="http://schemas.microsoft.com/office/powerpoint/2010/main" val="57992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D2A61-9F93-4907-A646-F069A47F2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1" y="381000"/>
            <a:ext cx="11116235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Чи відчуваєте ви тривогу, страх або паніку у зв'язку з воєнними подіями в Україні? Якщо так, як часто?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76F1C8-B39D-43D7-A2D5-6966FADD2E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38"/>
          <a:stretch/>
        </p:blipFill>
        <p:spPr>
          <a:xfrm>
            <a:off x="1963271" y="1828326"/>
            <a:ext cx="7832739" cy="403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4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588" y="188259"/>
            <a:ext cx="10538012" cy="1290918"/>
          </a:xfrm>
        </p:spPr>
        <p:txBody>
          <a:bodyPr rtlCol="0">
            <a:normAutofit fontScale="90000"/>
          </a:bodyPr>
          <a:lstStyle/>
          <a:p>
            <a:br>
              <a:rPr kumimoji="0" lang="uk-UA" altLang="uk-UA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lang="uk-UA"/>
              <a:t>Чи зазнавали ви стресу, пов'язаного з вимушеним переміщенням або зміною місця проживання?</a:t>
            </a:r>
            <a:br>
              <a:rPr lang="uk-UA"/>
            </a:br>
            <a:endParaRPr lang="uk-UA"/>
          </a:p>
        </p:txBody>
      </p:sp>
      <p:graphicFrame>
        <p:nvGraphicFramePr>
          <p:cNvPr id="11" name="Місце для вмісту 10">
            <a:extLst>
              <a:ext uri="{FF2B5EF4-FFF2-40B4-BE49-F238E27FC236}">
                <a16:creationId xmlns:a16="http://schemas.microsoft.com/office/drawing/2014/main" id="{2C765287-1117-4566-8DD3-45264B22A8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92421156"/>
              </p:ext>
            </p:extLst>
          </p:nvPr>
        </p:nvGraphicFramePr>
        <p:xfrm>
          <a:off x="1295400" y="1087120"/>
          <a:ext cx="8996680" cy="4856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Picture 2" descr="Home | CНУ ім. В. Даля">
            <a:extLst>
              <a:ext uri="{FF2B5EF4-FFF2-40B4-BE49-F238E27FC236}">
                <a16:creationId xmlns:a16="http://schemas.microsoft.com/office/drawing/2014/main" id="{C26DF1A0-46F3-4EFF-81F7-46070D3C0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920" y="13719"/>
            <a:ext cx="1798823" cy="1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4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E294C5-378D-475D-BA83-E08D531C7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381000"/>
            <a:ext cx="10376647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Як ви оцінюєте свій рівень соціальної підтримки (від рідних, друзів, колег) у цей період?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4D06B1-001E-4C57-9792-602C6D927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92" y="1668313"/>
            <a:ext cx="8556901" cy="433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5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6A025-FE75-406D-B146-FC9B4A6B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87" y="381000"/>
            <a:ext cx="11385177" cy="1143000"/>
          </a:xfrm>
        </p:spPr>
        <p:txBody>
          <a:bodyPr>
            <a:normAutofit fontScale="90000"/>
          </a:bodyPr>
          <a:lstStyle/>
          <a:p>
            <a:r>
              <a:rPr lang="uk-UA"/>
              <a:t>Чи маєте ви доступ до необхідних ресурсів для підтримки свого психологічного здоров'я (медична допомога, психологічна підтримка тощо)?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628FCA-08CC-4067-8CBF-EABA057B9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08" y="2028380"/>
            <a:ext cx="9726814" cy="334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ілова презентація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red line presentation (widescreen).potx" id="{8018D45A-0B59-4186-B046-1FF8092889B6}" vid="{86C2525B-C90B-4FD6-8D61-5E85FA833A06}"/>
    </a:ext>
  </a:extLst>
</a:theme>
</file>

<file path=ppt/theme/theme2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Ділова презентація (широкоформатна)</Template>
  <TotalTime>1625</TotalTime>
  <Words>616</Words>
  <Application>Microsoft Office PowerPoint</Application>
  <PresentationFormat>Широкий екран</PresentationFormat>
  <Paragraphs>56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Cambria</vt:lpstr>
      <vt:lpstr>Google Sans</vt:lpstr>
      <vt:lpstr>Ділова презентація 16x9</vt:lpstr>
      <vt:lpstr>Звіт</vt:lpstr>
      <vt:lpstr>Мета опитування</vt:lpstr>
      <vt:lpstr>Питання анкети</vt:lpstr>
      <vt:lpstr>Результати опитування</vt:lpstr>
      <vt:lpstr>Як ви оцінюєте свій загальний психологічний стан за останній місяць? (За шкалою від "дуже поганий" до "відмінний")</vt:lpstr>
      <vt:lpstr>Чи відчуваєте ви тривогу, страх або паніку у зв'язку з воєнними подіями в Україні? Якщо так, як часто?</vt:lpstr>
      <vt:lpstr> Чи зазнавали ви стресу, пов'язаного з вимушеним переміщенням або зміною місця проживання? </vt:lpstr>
      <vt:lpstr>Як ви оцінюєте свій рівень соціальної підтримки (від рідних, друзів, колег) у цей період?</vt:lpstr>
      <vt:lpstr>Чи маєте ви доступ до необхідних ресурсів для підтримки свого психологічного здоров'я (медична допомога, психологічна підтримка тощо)?</vt:lpstr>
      <vt:lpstr>Як війна вплинула на вашу здатність зосереджуватися на роботі та виконувати свої професійні обов'язки?</vt:lpstr>
      <vt:lpstr>   Які емоції Ви відчуваєте найчастіше в роздумах про своє майбутнє?</vt:lpstr>
      <vt:lpstr>   Як війна вплинула на Ваше спілкування з іншими людьми?</vt:lpstr>
      <vt:lpstr>   Які ресурси вам необхідні для того, щоб впоратися зі стресом?</vt:lpstr>
      <vt:lpstr>Яким чином, на вашу думку, заклад освіти може підтримати науково-педагогічних працівників у цей складний час?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</dc:title>
  <dc:creator>Володіна Людмила Валеріївна</dc:creator>
  <cp:lastModifiedBy>Dmytro Marchenko</cp:lastModifiedBy>
  <cp:revision>14</cp:revision>
  <dcterms:created xsi:type="dcterms:W3CDTF">2023-12-12T09:47:50Z</dcterms:created>
  <dcterms:modified xsi:type="dcterms:W3CDTF">2026-08-26T07:55:28Z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